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Override1.xml" ContentType="application/vnd.openxmlformats-officedocument.themeOverride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7" r:id="rId1"/>
  </p:sldMasterIdLst>
  <p:notesMasterIdLst>
    <p:notesMasterId r:id="rId43"/>
  </p:notesMasterIdLst>
  <p:sldIdLst>
    <p:sldId id="2566" r:id="rId2"/>
    <p:sldId id="2619" r:id="rId3"/>
    <p:sldId id="2620" r:id="rId4"/>
    <p:sldId id="2516" r:id="rId5"/>
    <p:sldId id="2518" r:id="rId6"/>
    <p:sldId id="2587" r:id="rId7"/>
    <p:sldId id="2586" r:id="rId8"/>
    <p:sldId id="2590" r:id="rId9"/>
    <p:sldId id="2591" r:id="rId10"/>
    <p:sldId id="2592" r:id="rId11"/>
    <p:sldId id="2593" r:id="rId12"/>
    <p:sldId id="2594" r:id="rId13"/>
    <p:sldId id="2595" r:id="rId14"/>
    <p:sldId id="2596" r:id="rId15"/>
    <p:sldId id="2568" r:id="rId16"/>
    <p:sldId id="2597" r:id="rId17"/>
    <p:sldId id="2598" r:id="rId18"/>
    <p:sldId id="2599" r:id="rId19"/>
    <p:sldId id="2600" r:id="rId20"/>
    <p:sldId id="2602" r:id="rId21"/>
    <p:sldId id="2573" r:id="rId22"/>
    <p:sldId id="2606" r:id="rId23"/>
    <p:sldId id="2608" r:id="rId24"/>
    <p:sldId id="2607" r:id="rId25"/>
    <p:sldId id="2609" r:id="rId26"/>
    <p:sldId id="2603" r:id="rId27"/>
    <p:sldId id="2604" r:id="rId28"/>
    <p:sldId id="2610" r:id="rId29"/>
    <p:sldId id="2611" r:id="rId30"/>
    <p:sldId id="2612" r:id="rId31"/>
    <p:sldId id="2614" r:id="rId32"/>
    <p:sldId id="2613" r:id="rId33"/>
    <p:sldId id="2616" r:id="rId34"/>
    <p:sldId id="2617" r:id="rId35"/>
    <p:sldId id="2615" r:id="rId36"/>
    <p:sldId id="2618" r:id="rId37"/>
    <p:sldId id="2527" r:id="rId38"/>
    <p:sldId id="2560" r:id="rId39"/>
    <p:sldId id="2564" r:id="rId40"/>
    <p:sldId id="2565" r:id="rId41"/>
    <p:sldId id="2523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5DDACC54-2332-45F6-98A0-CF0F069627B0}">
          <p14:sldIdLst>
            <p14:sldId id="2566"/>
            <p14:sldId id="2619"/>
            <p14:sldId id="2620"/>
            <p14:sldId id="2516"/>
            <p14:sldId id="2518"/>
            <p14:sldId id="2587"/>
            <p14:sldId id="2586"/>
            <p14:sldId id="2590"/>
            <p14:sldId id="2591"/>
            <p14:sldId id="2592"/>
            <p14:sldId id="2593"/>
            <p14:sldId id="2594"/>
            <p14:sldId id="2595"/>
            <p14:sldId id="2596"/>
            <p14:sldId id="2568"/>
            <p14:sldId id="2597"/>
            <p14:sldId id="2598"/>
            <p14:sldId id="2599"/>
            <p14:sldId id="2600"/>
            <p14:sldId id="2602"/>
            <p14:sldId id="2573"/>
          </p14:sldIdLst>
        </p14:section>
        <p14:section name="Demo - Docker Basic Commands" id="{B0A80ADA-02DD-49A2-819C-77EB5402D2B8}">
          <p14:sldIdLst>
            <p14:sldId id="2606"/>
            <p14:sldId id="2608"/>
            <p14:sldId id="2607"/>
            <p14:sldId id="2609"/>
            <p14:sldId id="2603"/>
            <p14:sldId id="2604"/>
          </p14:sldIdLst>
        </p14:section>
        <p14:section name="Customize a Docker image" id="{07DE85AC-F19D-4464-9072-BD8CB84C1893}">
          <p14:sldIdLst>
            <p14:sldId id="2610"/>
            <p14:sldId id="2611"/>
            <p14:sldId id="2612"/>
            <p14:sldId id="2614"/>
            <p14:sldId id="2613"/>
          </p14:sldIdLst>
        </p14:section>
        <p14:section name="ACR &amp; ACI" id="{64882544-C5BC-4BDF-A259-202896715912}">
          <p14:sldIdLst>
            <p14:sldId id="2616"/>
            <p14:sldId id="2617"/>
            <p14:sldId id="2615"/>
            <p14:sldId id="2618"/>
          </p14:sldIdLst>
        </p14:section>
        <p14:section name="Summary" id="{C6550FF5-CA49-443F-A3A4-83CE84FBCDAA}">
          <p14:sldIdLst>
            <p14:sldId id="2527"/>
            <p14:sldId id="2560"/>
            <p14:sldId id="2564"/>
            <p14:sldId id="2565"/>
            <p14:sldId id="2523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2F2"/>
    <a:srgbClr val="8CAEF4"/>
    <a:srgbClr val="FB92A2"/>
    <a:srgbClr val="C6EEA5"/>
    <a:srgbClr val="9AF0B1"/>
    <a:srgbClr val="8FDFF2"/>
    <a:srgbClr val="8989F6"/>
    <a:srgbClr val="DC83FB"/>
    <a:srgbClr val="FB8596"/>
    <a:srgbClr val="25C6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8F4E8C5-4C2C-45B0-B214-CA0E829C32D9}" v="176" dt="2020-06-25T14:53:00.53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7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1" d="100"/>
          <a:sy n="51" d="100"/>
        </p:scale>
        <p:origin x="2692" y="5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ariq Abubaker" userId="432f6d09324bb7bc" providerId="LiveId" clId="{3276C602-96D8-452E-9401-4D6DF077B4AD}"/>
    <pc:docChg chg="undo redo custSel mod addSld delSld modSld sldOrd modMainMaster">
      <pc:chgData name="Tariq Abubaker" userId="432f6d09324bb7bc" providerId="LiveId" clId="{3276C602-96D8-452E-9401-4D6DF077B4AD}" dt="2019-09-15T23:21:44.124" v="657"/>
      <pc:docMkLst>
        <pc:docMk/>
      </pc:docMkLst>
      <pc:sldChg chg="modSp">
        <pc:chgData name="Tariq Abubaker" userId="432f6d09324bb7bc" providerId="LiveId" clId="{3276C602-96D8-452E-9401-4D6DF077B4AD}" dt="2019-09-15T23:20:55.828" v="656" actId="6549"/>
        <pc:sldMkLst>
          <pc:docMk/>
          <pc:sldMk cId="3520292870" sldId="256"/>
        </pc:sldMkLst>
        <pc:spChg chg="mod">
          <ac:chgData name="Tariq Abubaker" userId="432f6d09324bb7bc" providerId="LiveId" clId="{3276C602-96D8-452E-9401-4D6DF077B4AD}" dt="2019-09-15T23:20:55.828" v="656" actId="6549"/>
          <ac:spMkLst>
            <pc:docMk/>
            <pc:sldMk cId="3520292870" sldId="256"/>
            <ac:spMk id="5" creationId="{03387BF4-95C0-489F-81FA-BC730C1A8CAD}"/>
          </ac:spMkLst>
        </pc:spChg>
      </pc:sldChg>
      <pc:sldChg chg="modSp modAnim">
        <pc:chgData name="Tariq Abubaker" userId="432f6d09324bb7bc" providerId="LiveId" clId="{3276C602-96D8-452E-9401-4D6DF077B4AD}" dt="2019-09-15T23:08:33.164" v="545"/>
        <pc:sldMkLst>
          <pc:docMk/>
          <pc:sldMk cId="1232570880" sldId="258"/>
        </pc:sldMkLst>
        <pc:spChg chg="mod">
          <ac:chgData name="Tariq Abubaker" userId="432f6d09324bb7bc" providerId="LiveId" clId="{3276C602-96D8-452E-9401-4D6DF077B4AD}" dt="2019-09-15T23:05:41.291" v="517" actId="208"/>
          <ac:spMkLst>
            <pc:docMk/>
            <pc:sldMk cId="1232570880" sldId="258"/>
            <ac:spMk id="9" creationId="{C678F48D-A32D-4A68-ABD3-AFBA5F4793D5}"/>
          </ac:spMkLst>
        </pc:spChg>
      </pc:sldChg>
      <pc:sldChg chg="modTransition setBg">
        <pc:chgData name="Tariq Abubaker" userId="432f6d09324bb7bc" providerId="LiveId" clId="{3276C602-96D8-452E-9401-4D6DF077B4AD}" dt="2019-09-15T23:19:28.394" v="655"/>
        <pc:sldMkLst>
          <pc:docMk/>
          <pc:sldMk cId="1329746698" sldId="283"/>
        </pc:sldMkLst>
      </pc:sldChg>
      <pc:sldChg chg="modAnim">
        <pc:chgData name="Tariq Abubaker" userId="432f6d09324bb7bc" providerId="LiveId" clId="{3276C602-96D8-452E-9401-4D6DF077B4AD}" dt="2019-09-15T23:14:02.552" v="584"/>
        <pc:sldMkLst>
          <pc:docMk/>
          <pc:sldMk cId="2575421478" sldId="295"/>
        </pc:sldMkLst>
      </pc:sldChg>
      <pc:sldChg chg="addSp delSp modSp mod modTransition setBg modAnim setClrOvrMap">
        <pc:chgData name="Tariq Abubaker" userId="432f6d09324bb7bc" providerId="LiveId" clId="{3276C602-96D8-452E-9401-4D6DF077B4AD}" dt="2019-09-15T23:17:57.981" v="648"/>
        <pc:sldMkLst>
          <pc:docMk/>
          <pc:sldMk cId="927890479" sldId="2516"/>
        </pc:sldMkLst>
        <pc:spChg chg="mod">
          <ac:chgData name="Tariq Abubaker" userId="432f6d09324bb7bc" providerId="LiveId" clId="{3276C602-96D8-452E-9401-4D6DF077B4AD}" dt="2019-09-15T22:50:34.249" v="313" actId="108"/>
          <ac:spMkLst>
            <pc:docMk/>
            <pc:sldMk cId="927890479" sldId="2516"/>
            <ac:spMk id="2" creationId="{B0D9808A-3525-4C80-B834-DBAEC0FB37F4}"/>
          </ac:spMkLst>
        </pc:spChg>
        <pc:spChg chg="del mod">
          <ac:chgData name="Tariq Abubaker" userId="432f6d09324bb7bc" providerId="LiveId" clId="{3276C602-96D8-452E-9401-4D6DF077B4AD}" dt="2019-09-15T22:59:58.737" v="464" actId="478"/>
          <ac:spMkLst>
            <pc:docMk/>
            <pc:sldMk cId="927890479" sldId="2516"/>
            <ac:spMk id="4" creationId="{39610B53-BE39-4EFB-B686-9C5728E3D3D5}"/>
          </ac:spMkLst>
        </pc:spChg>
        <pc:spChg chg="del">
          <ac:chgData name="Tariq Abubaker" userId="432f6d09324bb7bc" providerId="LiveId" clId="{3276C602-96D8-452E-9401-4D6DF077B4AD}" dt="2019-09-15T22:31:07.849" v="189" actId="931"/>
          <ac:spMkLst>
            <pc:docMk/>
            <pc:sldMk cId="927890479" sldId="2516"/>
            <ac:spMk id="6" creationId="{8369A5DB-F8A4-49F1-9DE6-F458FCC43952}"/>
          </ac:spMkLst>
        </pc:spChg>
        <pc:spChg chg="del mod ord">
          <ac:chgData name="Tariq Abubaker" userId="432f6d09324bb7bc" providerId="LiveId" clId="{3276C602-96D8-452E-9401-4D6DF077B4AD}" dt="2019-09-15T22:54:34.307" v="381" actId="478"/>
          <ac:spMkLst>
            <pc:docMk/>
            <pc:sldMk cId="927890479" sldId="2516"/>
            <ac:spMk id="11" creationId="{5EEDC804-8CB2-4862-8417-BF994EE4AC34}"/>
          </ac:spMkLst>
        </pc:spChg>
        <pc:spChg chg="add del mod">
          <ac:chgData name="Tariq Abubaker" userId="432f6d09324bb7bc" providerId="LiveId" clId="{3276C602-96D8-452E-9401-4D6DF077B4AD}" dt="2019-09-15T22:38:24.137" v="265" actId="478"/>
          <ac:spMkLst>
            <pc:docMk/>
            <pc:sldMk cId="927890479" sldId="2516"/>
            <ac:spMk id="12" creationId="{818B23D6-4ABB-469C-88AD-2C0C2C214769}"/>
          </ac:spMkLst>
        </pc:spChg>
        <pc:spChg chg="add del">
          <ac:chgData name="Tariq Abubaker" userId="432f6d09324bb7bc" providerId="LiveId" clId="{3276C602-96D8-452E-9401-4D6DF077B4AD}" dt="2019-09-15T22:38:04.857" v="245" actId="26606"/>
          <ac:spMkLst>
            <pc:docMk/>
            <pc:sldMk cId="927890479" sldId="2516"/>
            <ac:spMk id="19" creationId="{4038CB10-1F5C-4D54-9DF7-12586DE5B007}"/>
          </ac:spMkLst>
        </pc:spChg>
        <pc:spChg chg="add del">
          <ac:chgData name="Tariq Abubaker" userId="432f6d09324bb7bc" providerId="LiveId" clId="{3276C602-96D8-452E-9401-4D6DF077B4AD}" dt="2019-09-15T22:31:30.401" v="195" actId="26606"/>
          <ac:spMkLst>
            <pc:docMk/>
            <pc:sldMk cId="927890479" sldId="2516"/>
            <ac:spMk id="20" creationId="{F9A95BEE-6BB1-4A28-A8E6-A34B2E42EF87}"/>
          </ac:spMkLst>
        </pc:spChg>
        <pc:spChg chg="add del">
          <ac:chgData name="Tariq Abubaker" userId="432f6d09324bb7bc" providerId="LiveId" clId="{3276C602-96D8-452E-9401-4D6DF077B4AD}" dt="2019-09-15T22:31:30.401" v="195" actId="26606"/>
          <ac:spMkLst>
            <pc:docMk/>
            <pc:sldMk cId="927890479" sldId="2516"/>
            <ac:spMk id="21" creationId="{F56F5174-31D9-4DBB-AAB7-A1FD7BDB1352}"/>
          </ac:spMkLst>
        </pc:spChg>
        <pc:spChg chg="add del">
          <ac:chgData name="Tariq Abubaker" userId="432f6d09324bb7bc" providerId="LiveId" clId="{3276C602-96D8-452E-9401-4D6DF077B4AD}" dt="2019-09-15T22:38:04.857" v="245" actId="26606"/>
          <ac:spMkLst>
            <pc:docMk/>
            <pc:sldMk cId="927890479" sldId="2516"/>
            <ac:spMk id="23" creationId="{73ED6512-6858-4552-B699-9A97FE9A4EA2}"/>
          </ac:spMkLst>
        </pc:spChg>
        <pc:spChg chg="add del">
          <ac:chgData name="Tariq Abubaker" userId="432f6d09324bb7bc" providerId="LiveId" clId="{3276C602-96D8-452E-9401-4D6DF077B4AD}" dt="2019-09-15T22:31:32.452" v="197" actId="26606"/>
          <ac:spMkLst>
            <pc:docMk/>
            <pc:sldMk cId="927890479" sldId="2516"/>
            <ac:spMk id="24" creationId="{CF62D2A7-8207-488C-9F46-316BA81A16C8}"/>
          </ac:spMkLst>
        </pc:spChg>
        <pc:spChg chg="add del">
          <ac:chgData name="Tariq Abubaker" userId="432f6d09324bb7bc" providerId="LiveId" clId="{3276C602-96D8-452E-9401-4D6DF077B4AD}" dt="2019-09-15T22:38:22.123" v="263" actId="26606"/>
          <ac:spMkLst>
            <pc:docMk/>
            <pc:sldMk cId="927890479" sldId="2516"/>
            <ac:spMk id="29" creationId="{4038CB10-1F5C-4D54-9DF7-12586DE5B007}"/>
          </ac:spMkLst>
        </pc:spChg>
        <pc:spChg chg="add del">
          <ac:chgData name="Tariq Abubaker" userId="432f6d09324bb7bc" providerId="LiveId" clId="{3276C602-96D8-452E-9401-4D6DF077B4AD}" dt="2019-09-15T22:38:22.123" v="263" actId="26606"/>
          <ac:spMkLst>
            <pc:docMk/>
            <pc:sldMk cId="927890479" sldId="2516"/>
            <ac:spMk id="30" creationId="{73ED6512-6858-4552-B699-9A97FE9A4EA2}"/>
          </ac:spMkLst>
        </pc:spChg>
        <pc:spChg chg="add del mod">
          <ac:chgData name="Tariq Abubaker" userId="432f6d09324bb7bc" providerId="LiveId" clId="{3276C602-96D8-452E-9401-4D6DF077B4AD}" dt="2019-09-15T22:49:21.046" v="293" actId="931"/>
          <ac:spMkLst>
            <pc:docMk/>
            <pc:sldMk cId="927890479" sldId="2516"/>
            <ac:spMk id="32" creationId="{78A59F86-2626-40B4-9554-0E8A2D173CD5}"/>
          </ac:spMkLst>
        </pc:spChg>
        <pc:spChg chg="add del mod">
          <ac:chgData name="Tariq Abubaker" userId="432f6d09324bb7bc" providerId="LiveId" clId="{3276C602-96D8-452E-9401-4D6DF077B4AD}" dt="2019-09-15T23:00:06.034" v="466" actId="478"/>
          <ac:spMkLst>
            <pc:docMk/>
            <pc:sldMk cId="927890479" sldId="2516"/>
            <ac:spMk id="36" creationId="{431D4BAC-2110-40B6-93F1-83048E52B3DF}"/>
          </ac:spMkLst>
        </pc:spChg>
        <pc:spChg chg="add del">
          <ac:chgData name="Tariq Abubaker" userId="432f6d09324bb7bc" providerId="LiveId" clId="{3276C602-96D8-452E-9401-4D6DF077B4AD}" dt="2019-09-15T22:50:03.006" v="305" actId="26606"/>
          <ac:spMkLst>
            <pc:docMk/>
            <pc:sldMk cId="927890479" sldId="2516"/>
            <ac:spMk id="42" creationId="{4038CB10-1F5C-4D54-9DF7-12586DE5B007}"/>
          </ac:spMkLst>
        </pc:spChg>
        <pc:spChg chg="add del">
          <ac:chgData name="Tariq Abubaker" userId="432f6d09324bb7bc" providerId="LiveId" clId="{3276C602-96D8-452E-9401-4D6DF077B4AD}" dt="2019-09-15T22:50:03.006" v="305" actId="26606"/>
          <ac:spMkLst>
            <pc:docMk/>
            <pc:sldMk cId="927890479" sldId="2516"/>
            <ac:spMk id="46" creationId="{73ED6512-6858-4552-B699-9A97FE9A4EA2}"/>
          </ac:spMkLst>
        </pc:spChg>
        <pc:spChg chg="add del">
          <ac:chgData name="Tariq Abubaker" userId="432f6d09324bb7bc" providerId="LiveId" clId="{3276C602-96D8-452E-9401-4D6DF077B4AD}" dt="2019-09-15T22:50:13.772" v="309" actId="26606"/>
          <ac:spMkLst>
            <pc:docMk/>
            <pc:sldMk cId="927890479" sldId="2516"/>
            <ac:spMk id="50" creationId="{9BBC0C84-DC2A-43AE-9576-0A44295E8B9C}"/>
          </ac:spMkLst>
        </pc:spChg>
        <pc:spChg chg="add del">
          <ac:chgData name="Tariq Abubaker" userId="432f6d09324bb7bc" providerId="LiveId" clId="{3276C602-96D8-452E-9401-4D6DF077B4AD}" dt="2019-09-15T22:50:13.772" v="309" actId="26606"/>
          <ac:spMkLst>
            <pc:docMk/>
            <pc:sldMk cId="927890479" sldId="2516"/>
            <ac:spMk id="51" creationId="{E4F9F79B-A093-478E-96B5-EE02BC93A858}"/>
          </ac:spMkLst>
        </pc:spChg>
        <pc:spChg chg="add del">
          <ac:chgData name="Tariq Abubaker" userId="432f6d09324bb7bc" providerId="LiveId" clId="{3276C602-96D8-452E-9401-4D6DF077B4AD}" dt="2019-09-15T22:50:13.772" v="309" actId="26606"/>
          <ac:spMkLst>
            <pc:docMk/>
            <pc:sldMk cId="927890479" sldId="2516"/>
            <ac:spMk id="53" creationId="{F7194F93-1F71-4A70-9DF1-28F183771111}"/>
          </ac:spMkLst>
        </pc:spChg>
        <pc:spChg chg="add del">
          <ac:chgData name="Tariq Abubaker" userId="432f6d09324bb7bc" providerId="LiveId" clId="{3276C602-96D8-452E-9401-4D6DF077B4AD}" dt="2019-09-15T23:06:06.464" v="518" actId="478"/>
          <ac:spMkLst>
            <pc:docMk/>
            <pc:sldMk cId="927890479" sldId="2516"/>
            <ac:spMk id="54" creationId="{8122B050-C8EF-4853-B0B3-ED20C10D25A4}"/>
          </ac:spMkLst>
        </pc:spChg>
        <pc:spChg chg="add del">
          <ac:chgData name="Tariq Abubaker" userId="432f6d09324bb7bc" providerId="LiveId" clId="{3276C602-96D8-452E-9401-4D6DF077B4AD}" dt="2019-09-15T22:50:17.220" v="311" actId="26606"/>
          <ac:spMkLst>
            <pc:docMk/>
            <pc:sldMk cId="927890479" sldId="2516"/>
            <ac:spMk id="55" creationId="{CF62D2A7-8207-488C-9F46-316BA81A16C8}"/>
          </ac:spMkLst>
        </pc:spChg>
        <pc:spChg chg="add mod">
          <ac:chgData name="Tariq Abubaker" userId="432f6d09324bb7bc" providerId="LiveId" clId="{3276C602-96D8-452E-9401-4D6DF077B4AD}" dt="2019-09-15T23:01:39.492" v="485"/>
          <ac:spMkLst>
            <pc:docMk/>
            <pc:sldMk cId="927890479" sldId="2516"/>
            <ac:spMk id="56" creationId="{4F4842EC-1268-45C3-B4BC-ED6712C99FA8}"/>
          </ac:spMkLst>
        </pc:spChg>
        <pc:picChg chg="del">
          <ac:chgData name="Tariq Abubaker" userId="432f6d09324bb7bc" providerId="LiveId" clId="{3276C602-96D8-452E-9401-4D6DF077B4AD}" dt="2019-09-15T22:30:52.305" v="188" actId="478"/>
          <ac:picMkLst>
            <pc:docMk/>
            <pc:sldMk cId="927890479" sldId="2516"/>
            <ac:picMk id="5" creationId="{2CD1B0C5-D6FE-4CFF-A53B-A3AB4DC5ABF6}"/>
          </ac:picMkLst>
        </pc:picChg>
        <pc:picChg chg="del">
          <ac:chgData name="Tariq Abubaker" userId="432f6d09324bb7bc" providerId="LiveId" clId="{3276C602-96D8-452E-9401-4D6DF077B4AD}" dt="2019-09-15T22:51:10.628" v="327" actId="478"/>
          <ac:picMkLst>
            <pc:docMk/>
            <pc:sldMk cId="927890479" sldId="2516"/>
            <ac:picMk id="7" creationId="{91F13A2A-C8C5-4F10-9751-AB0D619F3D39}"/>
          </ac:picMkLst>
        </pc:picChg>
        <pc:picChg chg="add del mod ord modCrop">
          <ac:chgData name="Tariq Abubaker" userId="432f6d09324bb7bc" providerId="LiveId" clId="{3276C602-96D8-452E-9401-4D6DF077B4AD}" dt="2019-09-15T22:49:09.115" v="292" actId="478"/>
          <ac:picMkLst>
            <pc:docMk/>
            <pc:sldMk cId="927890479" sldId="2516"/>
            <ac:picMk id="8" creationId="{427BBDC2-DE7A-4319-8F75-3C02D771B429}"/>
          </ac:picMkLst>
        </pc:picChg>
        <pc:picChg chg="del">
          <ac:chgData name="Tariq Abubaker" userId="432f6d09324bb7bc" providerId="LiveId" clId="{3276C602-96D8-452E-9401-4D6DF077B4AD}" dt="2019-09-15T22:51:12.421" v="328" actId="478"/>
          <ac:picMkLst>
            <pc:docMk/>
            <pc:sldMk cId="927890479" sldId="2516"/>
            <ac:picMk id="9" creationId="{DDE6B7EA-C0C3-429D-82D4-32E8478655E5}"/>
          </ac:picMkLst>
        </pc:picChg>
        <pc:picChg chg="add del mod ord">
          <ac:chgData name="Tariq Abubaker" userId="432f6d09324bb7bc" providerId="LiveId" clId="{3276C602-96D8-452E-9401-4D6DF077B4AD}" dt="2019-09-15T22:38:23.077" v="264" actId="931"/>
          <ac:picMkLst>
            <pc:docMk/>
            <pc:sldMk cId="927890479" sldId="2516"/>
            <ac:picMk id="15" creationId="{EA87D90D-80F6-4B23-9C50-A900439095A5}"/>
          </ac:picMkLst>
        </pc:picChg>
        <pc:picChg chg="add del">
          <ac:chgData name="Tariq Abubaker" userId="432f6d09324bb7bc" providerId="LiveId" clId="{3276C602-96D8-452E-9401-4D6DF077B4AD}" dt="2019-09-15T22:38:00.967" v="241" actId="26606"/>
          <ac:picMkLst>
            <pc:docMk/>
            <pc:sldMk cId="927890479" sldId="2516"/>
            <ac:picMk id="17" creationId="{54DDEBDD-D8BD-41A6-8A0D-B00E3768B0F9}"/>
          </ac:picMkLst>
        </pc:picChg>
        <pc:picChg chg="add del">
          <ac:chgData name="Tariq Abubaker" userId="432f6d09324bb7bc" providerId="LiveId" clId="{3276C602-96D8-452E-9401-4D6DF077B4AD}" dt="2019-09-15T22:31:26.324" v="193" actId="26606"/>
          <ac:picMkLst>
            <pc:docMk/>
            <pc:sldMk cId="927890479" sldId="2516"/>
            <ac:picMk id="18" creationId="{54DDEBDD-D8BD-41A6-8A0D-B00E3768B0F9}"/>
          </ac:picMkLst>
        </pc:picChg>
        <pc:picChg chg="add del">
          <ac:chgData name="Tariq Abubaker" userId="432f6d09324bb7bc" providerId="LiveId" clId="{3276C602-96D8-452E-9401-4D6DF077B4AD}" dt="2019-09-15T22:31:30.401" v="195" actId="26606"/>
          <ac:picMkLst>
            <pc:docMk/>
            <pc:sldMk cId="927890479" sldId="2516"/>
            <ac:picMk id="22" creationId="{AE113210-7872-481A-ADE6-3A05CCAF5EB2}"/>
          </ac:picMkLst>
        </pc:picChg>
        <pc:picChg chg="add del">
          <ac:chgData name="Tariq Abubaker" userId="432f6d09324bb7bc" providerId="LiveId" clId="{3276C602-96D8-452E-9401-4D6DF077B4AD}" dt="2019-09-15T22:38:09.418" v="249" actId="26606"/>
          <ac:picMkLst>
            <pc:docMk/>
            <pc:sldMk cId="927890479" sldId="2516"/>
            <ac:picMk id="25" creationId="{19AE98B8-B73A-4724-B639-017087F9239F}"/>
          </ac:picMkLst>
        </pc:picChg>
        <pc:picChg chg="add del">
          <ac:chgData name="Tariq Abubaker" userId="432f6d09324bb7bc" providerId="LiveId" clId="{3276C602-96D8-452E-9401-4D6DF077B4AD}" dt="2019-09-15T22:38:16.388" v="259" actId="26606"/>
          <ac:picMkLst>
            <pc:docMk/>
            <pc:sldMk cId="927890479" sldId="2516"/>
            <ac:picMk id="28" creationId="{19AE98B8-B73A-4724-B639-017087F9239F}"/>
          </ac:picMkLst>
        </pc:picChg>
        <pc:picChg chg="add mod ord">
          <ac:chgData name="Tariq Abubaker" userId="432f6d09324bb7bc" providerId="LiveId" clId="{3276C602-96D8-452E-9401-4D6DF077B4AD}" dt="2019-09-15T22:50:17.220" v="311" actId="26606"/>
          <ac:picMkLst>
            <pc:docMk/>
            <pc:sldMk cId="927890479" sldId="2516"/>
            <ac:picMk id="34" creationId="{4E3EF044-E821-4ECE-A30F-354099A0769A}"/>
          </ac:picMkLst>
        </pc:picChg>
        <pc:picChg chg="add del">
          <ac:chgData name="Tariq Abubaker" userId="432f6d09324bb7bc" providerId="LiveId" clId="{3276C602-96D8-452E-9401-4D6DF077B4AD}" dt="2019-09-15T22:50:01.912" v="301" actId="26606"/>
          <ac:picMkLst>
            <pc:docMk/>
            <pc:sldMk cId="927890479" sldId="2516"/>
            <ac:picMk id="41" creationId="{19AE98B8-B73A-4724-B639-017087F9239F}"/>
          </ac:picMkLst>
        </pc:picChg>
        <pc:picChg chg="add del">
          <ac:chgData name="Tariq Abubaker" userId="432f6d09324bb7bc" providerId="LiveId" clId="{3276C602-96D8-452E-9401-4D6DF077B4AD}" dt="2019-09-15T22:49:57.781" v="297" actId="26606"/>
          <ac:picMkLst>
            <pc:docMk/>
            <pc:sldMk cId="927890479" sldId="2516"/>
            <ac:picMk id="44" creationId="{54DDEBDD-D8BD-41A6-8A0D-B00E3768B0F9}"/>
          </ac:picMkLst>
        </pc:picChg>
        <pc:picChg chg="add mod ord">
          <ac:chgData name="Tariq Abubaker" userId="432f6d09324bb7bc" providerId="LiveId" clId="{3276C602-96D8-452E-9401-4D6DF077B4AD}" dt="2019-09-15T23:02:24.314" v="486" actId="1076"/>
          <ac:picMkLst>
            <pc:docMk/>
            <pc:sldMk cId="927890479" sldId="2516"/>
            <ac:picMk id="47" creationId="{C1D2BC07-7700-488E-92CB-4BE1358E3769}"/>
          </ac:picMkLst>
        </pc:picChg>
        <pc:picChg chg="add mod ord">
          <ac:chgData name="Tariq Abubaker" userId="432f6d09324bb7bc" providerId="LiveId" clId="{3276C602-96D8-452E-9401-4D6DF077B4AD}" dt="2019-09-15T23:02:33.880" v="487" actId="1076"/>
          <ac:picMkLst>
            <pc:docMk/>
            <pc:sldMk cId="927890479" sldId="2516"/>
            <ac:picMk id="49" creationId="{6D82A7D7-5CF1-400B-B413-6C03FDD27641}"/>
          </ac:picMkLst>
        </pc:picChg>
        <pc:cxnChg chg="add del">
          <ac:chgData name="Tariq Abubaker" userId="432f6d09324bb7bc" providerId="LiveId" clId="{3276C602-96D8-452E-9401-4D6DF077B4AD}" dt="2019-09-15T22:37:45.876" v="237" actId="26606"/>
          <ac:cxnSpMkLst>
            <pc:docMk/>
            <pc:sldMk cId="927890479" sldId="2516"/>
            <ac:cxnSpMk id="13" creationId="{E4A809D5-3600-46D4-A466-67F2349A54FB}"/>
          </ac:cxnSpMkLst>
        </pc:cxnChg>
        <pc:cxnChg chg="add del">
          <ac:chgData name="Tariq Abubaker" userId="432f6d09324bb7bc" providerId="LiveId" clId="{3276C602-96D8-452E-9401-4D6DF077B4AD}" dt="2019-09-15T22:49:26.869" v="294" actId="26606"/>
          <ac:cxnSpMkLst>
            <pc:docMk/>
            <pc:sldMk cId="927890479" sldId="2516"/>
            <ac:cxnSpMk id="14" creationId="{E4A809D5-3600-46D4-A466-67F2349A54FB}"/>
          </ac:cxnSpMkLst>
        </pc:cxnChg>
        <pc:cxnChg chg="add del">
          <ac:chgData name="Tariq Abubaker" userId="432f6d09324bb7bc" providerId="LiveId" clId="{3276C602-96D8-452E-9401-4D6DF077B4AD}" dt="2019-09-15T22:31:21.761" v="191" actId="26606"/>
          <ac:cxnSpMkLst>
            <pc:docMk/>
            <pc:sldMk cId="927890479" sldId="2516"/>
            <ac:cxnSpMk id="16" creationId="{E4A809D5-3600-46D4-A466-67F2349A54FB}"/>
          </ac:cxnSpMkLst>
        </pc:cxnChg>
        <pc:cxnChg chg="add del">
          <ac:chgData name="Tariq Abubaker" userId="432f6d09324bb7bc" providerId="LiveId" clId="{3276C602-96D8-452E-9401-4D6DF077B4AD}" dt="2019-09-15T22:31:34.362" v="199" actId="26606"/>
          <ac:cxnSpMkLst>
            <pc:docMk/>
            <pc:sldMk cId="927890479" sldId="2516"/>
            <ac:cxnSpMk id="26" creationId="{A7F400EE-A8A5-48AF-B4D6-291B52C6F0B0}"/>
          </ac:cxnSpMkLst>
        </pc:cxnChg>
        <pc:cxnChg chg="add del">
          <ac:chgData name="Tariq Abubaker" userId="432f6d09324bb7bc" providerId="LiveId" clId="{3276C602-96D8-452E-9401-4D6DF077B4AD}" dt="2019-09-15T22:38:13.669" v="255" actId="26606"/>
          <ac:cxnSpMkLst>
            <pc:docMk/>
            <pc:sldMk cId="927890479" sldId="2516"/>
            <ac:cxnSpMk id="27" creationId="{A7F400EE-A8A5-48AF-B4D6-291B52C6F0B0}"/>
          </ac:cxnSpMkLst>
        </pc:cxnChg>
        <pc:cxnChg chg="add del">
          <ac:chgData name="Tariq Abubaker" userId="432f6d09324bb7bc" providerId="LiveId" clId="{3276C602-96D8-452E-9401-4D6DF077B4AD}" dt="2019-09-15T22:50:17.226" v="312" actId="26606"/>
          <ac:cxnSpMkLst>
            <pc:docMk/>
            <pc:sldMk cId="927890479" sldId="2516"/>
            <ac:cxnSpMk id="39" creationId="{E4A809D5-3600-46D4-A466-67F2349A54FB}"/>
          </ac:cxnSpMkLst>
        </pc:cxnChg>
        <pc:cxnChg chg="add del">
          <ac:chgData name="Tariq Abubaker" userId="432f6d09324bb7bc" providerId="LiveId" clId="{3276C602-96D8-452E-9401-4D6DF077B4AD}" dt="2019-09-15T22:50:09.386" v="307" actId="26606"/>
          <ac:cxnSpMkLst>
            <pc:docMk/>
            <pc:sldMk cId="927890479" sldId="2516"/>
            <ac:cxnSpMk id="48" creationId="{E4A809D5-3600-46D4-A466-67F2349A54FB}"/>
          </ac:cxnSpMkLst>
        </pc:cxnChg>
        <pc:cxnChg chg="add del">
          <ac:chgData name="Tariq Abubaker" userId="432f6d09324bb7bc" providerId="LiveId" clId="{3276C602-96D8-452E-9401-4D6DF077B4AD}" dt="2019-09-15T22:50:13.772" v="309" actId="26606"/>
          <ac:cxnSpMkLst>
            <pc:docMk/>
            <pc:sldMk cId="927890479" sldId="2516"/>
            <ac:cxnSpMk id="52" creationId="{D4C22394-EBC2-4FAF-A555-6C02D589EED7}"/>
          </ac:cxnSpMkLst>
        </pc:cxnChg>
        <pc:cxnChg chg="add">
          <ac:chgData name="Tariq Abubaker" userId="432f6d09324bb7bc" providerId="LiveId" clId="{3276C602-96D8-452E-9401-4D6DF077B4AD}" dt="2019-09-15T22:50:17.226" v="312" actId="26606"/>
          <ac:cxnSpMkLst>
            <pc:docMk/>
            <pc:sldMk cId="927890479" sldId="2516"/>
            <ac:cxnSpMk id="57" creationId="{E4A809D5-3600-46D4-A466-67F2349A54FB}"/>
          </ac:cxnSpMkLst>
        </pc:cxnChg>
      </pc:sldChg>
      <pc:sldChg chg="addSp delSp modSp mod modTransition setBg setClrOvrMap">
        <pc:chgData name="Tariq Abubaker" userId="432f6d09324bb7bc" providerId="LiveId" clId="{3276C602-96D8-452E-9401-4D6DF077B4AD}" dt="2019-09-15T23:18:32.360" v="653"/>
        <pc:sldMkLst>
          <pc:docMk/>
          <pc:sldMk cId="2614432006" sldId="2518"/>
        </pc:sldMkLst>
        <pc:spChg chg="del mod">
          <ac:chgData name="Tariq Abubaker" userId="432f6d09324bb7bc" providerId="LiveId" clId="{3276C602-96D8-452E-9401-4D6DF077B4AD}" dt="2019-09-15T23:02:58.150" v="488" actId="478"/>
          <ac:spMkLst>
            <pc:docMk/>
            <pc:sldMk cId="2614432006" sldId="2518"/>
            <ac:spMk id="2" creationId="{B0D9808A-3525-4C80-B834-DBAEC0FB37F4}"/>
          </ac:spMkLst>
        </pc:spChg>
        <pc:spChg chg="mod">
          <ac:chgData name="Tariq Abubaker" userId="432f6d09324bb7bc" providerId="LiveId" clId="{3276C602-96D8-452E-9401-4D6DF077B4AD}" dt="2019-09-15T22:57:07.489" v="450" actId="27636"/>
          <ac:spMkLst>
            <pc:docMk/>
            <pc:sldMk cId="2614432006" sldId="2518"/>
            <ac:spMk id="4" creationId="{39610B53-BE39-4EFB-B686-9C5728E3D3D5}"/>
          </ac:spMkLst>
        </pc:spChg>
        <pc:spChg chg="del">
          <ac:chgData name="Tariq Abubaker" userId="432f6d09324bb7bc" providerId="LiveId" clId="{3276C602-96D8-452E-9401-4D6DF077B4AD}" dt="2019-09-15T22:20:59.398" v="6" actId="931"/>
          <ac:spMkLst>
            <pc:docMk/>
            <pc:sldMk cId="2614432006" sldId="2518"/>
            <ac:spMk id="6" creationId="{8369A5DB-F8A4-49F1-9DE6-F458FCC43952}"/>
          </ac:spMkLst>
        </pc:spChg>
        <pc:spChg chg="del mod ord">
          <ac:chgData name="Tariq Abubaker" userId="432f6d09324bb7bc" providerId="LiveId" clId="{3276C602-96D8-452E-9401-4D6DF077B4AD}" dt="2019-09-15T22:54:31.118" v="380" actId="478"/>
          <ac:spMkLst>
            <pc:docMk/>
            <pc:sldMk cId="2614432006" sldId="2518"/>
            <ac:spMk id="8" creationId="{28D07A4B-1B5F-485F-8902-BF229C6552AB}"/>
          </ac:spMkLst>
        </pc:spChg>
        <pc:spChg chg="add del">
          <ac:chgData name="Tariq Abubaker" userId="432f6d09324bb7bc" providerId="LiveId" clId="{3276C602-96D8-452E-9401-4D6DF077B4AD}" dt="2019-09-15T22:21:32.705" v="14" actId="26606"/>
          <ac:spMkLst>
            <pc:docMk/>
            <pc:sldMk cId="2614432006" sldId="2518"/>
            <ac:spMk id="11" creationId="{F56F5174-31D9-4DBB-AAB7-A1FD7BDB1352}"/>
          </ac:spMkLst>
        </pc:spChg>
        <pc:spChg chg="add del">
          <ac:chgData name="Tariq Abubaker" userId="432f6d09324bb7bc" providerId="LiveId" clId="{3276C602-96D8-452E-9401-4D6DF077B4AD}" dt="2019-09-15T22:21:45.577" v="26" actId="26606"/>
          <ac:spMkLst>
            <pc:docMk/>
            <pc:sldMk cId="2614432006" sldId="2518"/>
            <ac:spMk id="13" creationId="{F56F5174-31D9-4DBB-AAB7-A1FD7BDB1352}"/>
          </ac:spMkLst>
        </pc:spChg>
        <pc:spChg chg="add del">
          <ac:chgData name="Tariq Abubaker" userId="432f6d09324bb7bc" providerId="LiveId" clId="{3276C602-96D8-452E-9401-4D6DF077B4AD}" dt="2019-09-15T22:21:17.908" v="8" actId="26606"/>
          <ac:spMkLst>
            <pc:docMk/>
            <pc:sldMk cId="2614432006" sldId="2518"/>
            <ac:spMk id="14" creationId="{CF62D2A7-8207-488C-9F46-316BA81A16C8}"/>
          </ac:spMkLst>
        </pc:spChg>
        <pc:spChg chg="add del">
          <ac:chgData name="Tariq Abubaker" userId="432f6d09324bb7bc" providerId="LiveId" clId="{3276C602-96D8-452E-9401-4D6DF077B4AD}" dt="2019-09-15T22:21:45.577" v="26" actId="26606"/>
          <ac:spMkLst>
            <pc:docMk/>
            <pc:sldMk cId="2614432006" sldId="2518"/>
            <ac:spMk id="17" creationId="{F9A95BEE-6BB1-4A28-A8E6-A34B2E42EF87}"/>
          </ac:spMkLst>
        </pc:spChg>
        <pc:spChg chg="add del">
          <ac:chgData name="Tariq Abubaker" userId="432f6d09324bb7bc" providerId="LiveId" clId="{3276C602-96D8-452E-9401-4D6DF077B4AD}" dt="2019-09-15T22:21:32.705" v="14" actId="26606"/>
          <ac:spMkLst>
            <pc:docMk/>
            <pc:sldMk cId="2614432006" sldId="2518"/>
            <ac:spMk id="18" creationId="{F9A95BEE-6BB1-4A28-A8E6-A34B2E42EF87}"/>
          </ac:spMkLst>
        </pc:spChg>
        <pc:spChg chg="add del mod">
          <ac:chgData name="Tariq Abubaker" userId="432f6d09324bb7bc" providerId="LiveId" clId="{3276C602-96D8-452E-9401-4D6DF077B4AD}" dt="2019-09-15T23:03:05.194" v="490" actId="478"/>
          <ac:spMkLst>
            <pc:docMk/>
            <pc:sldMk cId="2614432006" sldId="2518"/>
            <ac:spMk id="21" creationId="{18C620D3-6DE2-4949-98D3-4AF6D88E5229}"/>
          </ac:spMkLst>
        </pc:spChg>
        <pc:spChg chg="add del">
          <ac:chgData name="Tariq Abubaker" userId="432f6d09324bb7bc" providerId="LiveId" clId="{3276C602-96D8-452E-9401-4D6DF077B4AD}" dt="2019-09-15T23:06:08.679" v="519" actId="478"/>
          <ac:spMkLst>
            <pc:docMk/>
            <pc:sldMk cId="2614432006" sldId="2518"/>
            <ac:spMk id="23" creationId="{E5D781F2-50A2-438B-BF57-AEA01526A440}"/>
          </ac:spMkLst>
        </pc:spChg>
        <pc:spChg chg="add del">
          <ac:chgData name="Tariq Abubaker" userId="432f6d09324bb7bc" providerId="LiveId" clId="{3276C602-96D8-452E-9401-4D6DF077B4AD}" dt="2019-09-15T22:21:41.133" v="20" actId="26606"/>
          <ac:spMkLst>
            <pc:docMk/>
            <pc:sldMk cId="2614432006" sldId="2518"/>
            <ac:spMk id="24" creationId="{CF62D2A7-8207-488C-9F46-316BA81A16C8}"/>
          </ac:spMkLst>
        </pc:spChg>
        <pc:spChg chg="add mod">
          <ac:chgData name="Tariq Abubaker" userId="432f6d09324bb7bc" providerId="LiveId" clId="{3276C602-96D8-452E-9401-4D6DF077B4AD}" dt="2019-09-15T23:03:10.114" v="501" actId="20577"/>
          <ac:spMkLst>
            <pc:docMk/>
            <pc:sldMk cId="2614432006" sldId="2518"/>
            <ac:spMk id="27" creationId="{034D7B16-11A7-4A38-8098-C3ACF6C0C973}"/>
          </ac:spMkLst>
        </pc:spChg>
        <pc:picChg chg="add mod ord">
          <ac:chgData name="Tariq Abubaker" userId="432f6d09324bb7bc" providerId="LiveId" clId="{3276C602-96D8-452E-9401-4D6DF077B4AD}" dt="2019-09-15T22:30:17.183" v="186" actId="14100"/>
          <ac:picMkLst>
            <pc:docMk/>
            <pc:sldMk cId="2614432006" sldId="2518"/>
            <ac:picMk id="5" creationId="{1B864F88-977E-48DA-A1DF-D624896E18A5}"/>
          </ac:picMkLst>
        </pc:picChg>
        <pc:picChg chg="mod">
          <ac:chgData name="Tariq Abubaker" userId="432f6d09324bb7bc" providerId="LiveId" clId="{3276C602-96D8-452E-9401-4D6DF077B4AD}" dt="2019-09-15T22:57:21.885" v="453" actId="1076"/>
          <ac:picMkLst>
            <pc:docMk/>
            <pc:sldMk cId="2614432006" sldId="2518"/>
            <ac:picMk id="7" creationId="{91F13A2A-C8C5-4F10-9751-AB0D619F3D39}"/>
          </ac:picMkLst>
        </pc:picChg>
        <pc:picChg chg="del mod">
          <ac:chgData name="Tariq Abubaker" userId="432f6d09324bb7bc" providerId="LiveId" clId="{3276C602-96D8-452E-9401-4D6DF077B4AD}" dt="2019-09-15T22:57:10.237" v="451" actId="478"/>
          <ac:picMkLst>
            <pc:docMk/>
            <pc:sldMk cId="2614432006" sldId="2518"/>
            <ac:picMk id="9" creationId="{DDE6B7EA-C0C3-429D-82D4-32E8478655E5}"/>
          </ac:picMkLst>
        </pc:picChg>
        <pc:picChg chg="add del">
          <ac:chgData name="Tariq Abubaker" userId="432f6d09324bb7bc" providerId="LiveId" clId="{3276C602-96D8-452E-9401-4D6DF077B4AD}" dt="2019-09-15T22:21:32.705" v="14" actId="26606"/>
          <ac:picMkLst>
            <pc:docMk/>
            <pc:sldMk cId="2614432006" sldId="2518"/>
            <ac:picMk id="12" creationId="{AE113210-7872-481A-ADE6-3A05CCAF5EB2}"/>
          </ac:picMkLst>
        </pc:picChg>
        <pc:picChg chg="add del">
          <ac:chgData name="Tariq Abubaker" userId="432f6d09324bb7bc" providerId="LiveId" clId="{3276C602-96D8-452E-9401-4D6DF077B4AD}" dt="2019-09-15T22:21:45.577" v="26" actId="26606"/>
          <ac:picMkLst>
            <pc:docMk/>
            <pc:sldMk cId="2614432006" sldId="2518"/>
            <ac:picMk id="15" creationId="{AE113210-7872-481A-ADE6-3A05CCAF5EB2}"/>
          </ac:picMkLst>
        </pc:picChg>
        <pc:picChg chg="add del">
          <ac:chgData name="Tariq Abubaker" userId="432f6d09324bb7bc" providerId="LiveId" clId="{3276C602-96D8-452E-9401-4D6DF077B4AD}" dt="2019-09-15T22:21:39.023" v="18" actId="26606"/>
          <ac:picMkLst>
            <pc:docMk/>
            <pc:sldMk cId="2614432006" sldId="2518"/>
            <ac:picMk id="22" creationId="{19AE98B8-B73A-4724-B639-017087F9239F}"/>
          </ac:picMkLst>
        </pc:picChg>
        <pc:cxnChg chg="add del">
          <ac:chgData name="Tariq Abubaker" userId="432f6d09324bb7bc" providerId="LiveId" clId="{3276C602-96D8-452E-9401-4D6DF077B4AD}" dt="2019-09-15T22:21:23.204" v="10" actId="26606"/>
          <ac:cxnSpMkLst>
            <pc:docMk/>
            <pc:sldMk cId="2614432006" sldId="2518"/>
            <ac:cxnSpMk id="16" creationId="{A7F400EE-A8A5-48AF-B4D6-291B52C6F0B0}"/>
          </ac:cxnSpMkLst>
        </pc:cxnChg>
        <pc:cxnChg chg="add">
          <ac:chgData name="Tariq Abubaker" userId="432f6d09324bb7bc" providerId="LiveId" clId="{3276C602-96D8-452E-9401-4D6DF077B4AD}" dt="2019-09-15T22:21:45.589" v="27" actId="26606"/>
          <ac:cxnSpMkLst>
            <pc:docMk/>
            <pc:sldMk cId="2614432006" sldId="2518"/>
            <ac:cxnSpMk id="19" creationId="{E4A809D5-3600-46D4-A466-67F2349A54FB}"/>
          </ac:cxnSpMkLst>
        </pc:cxnChg>
        <pc:cxnChg chg="add del">
          <ac:chgData name="Tariq Abubaker" userId="432f6d09324bb7bc" providerId="LiveId" clId="{3276C602-96D8-452E-9401-4D6DF077B4AD}" dt="2019-09-15T22:21:35.950" v="16" actId="26606"/>
          <ac:cxnSpMkLst>
            <pc:docMk/>
            <pc:sldMk cId="2614432006" sldId="2518"/>
            <ac:cxnSpMk id="20" creationId="{E4A809D5-3600-46D4-A466-67F2349A54FB}"/>
          </ac:cxnSpMkLst>
        </pc:cxnChg>
        <pc:cxnChg chg="add del">
          <ac:chgData name="Tariq Abubaker" userId="432f6d09324bb7bc" providerId="LiveId" clId="{3276C602-96D8-452E-9401-4D6DF077B4AD}" dt="2019-09-15T22:21:42.879" v="22" actId="26606"/>
          <ac:cxnSpMkLst>
            <pc:docMk/>
            <pc:sldMk cId="2614432006" sldId="2518"/>
            <ac:cxnSpMk id="26" creationId="{A7F400EE-A8A5-48AF-B4D6-291B52C6F0B0}"/>
          </ac:cxnSpMkLst>
        </pc:cxnChg>
      </pc:sldChg>
      <pc:sldChg chg="modSp modAnim">
        <pc:chgData name="Tariq Abubaker" userId="432f6d09324bb7bc" providerId="LiveId" clId="{3276C602-96D8-452E-9401-4D6DF077B4AD}" dt="2019-09-15T23:11:00.550" v="555"/>
        <pc:sldMkLst>
          <pc:docMk/>
          <pc:sldMk cId="2453650499" sldId="2519"/>
        </pc:sldMkLst>
        <pc:graphicFrameChg chg="mod">
          <ac:chgData name="Tariq Abubaker" userId="432f6d09324bb7bc" providerId="LiveId" clId="{3276C602-96D8-452E-9401-4D6DF077B4AD}" dt="2019-09-15T23:10:39.508" v="553"/>
          <ac:graphicFrameMkLst>
            <pc:docMk/>
            <pc:sldMk cId="2453650499" sldId="2519"/>
            <ac:graphicFrameMk id="9" creationId="{53173636-518A-4E20-9F8C-B40FD7F95DF1}"/>
          </ac:graphicFrameMkLst>
        </pc:graphicFrameChg>
      </pc:sldChg>
      <pc:sldChg chg="modSp modAnim">
        <pc:chgData name="Tariq Abubaker" userId="432f6d09324bb7bc" providerId="LiveId" clId="{3276C602-96D8-452E-9401-4D6DF077B4AD}" dt="2019-09-15T23:11:37.721" v="562"/>
        <pc:sldMkLst>
          <pc:docMk/>
          <pc:sldMk cId="2701132360" sldId="2520"/>
        </pc:sldMkLst>
        <pc:spChg chg="mod">
          <ac:chgData name="Tariq Abubaker" userId="432f6d09324bb7bc" providerId="LiveId" clId="{3276C602-96D8-452E-9401-4D6DF077B4AD}" dt="2019-09-15T23:03:47.191" v="514" actId="5793"/>
          <ac:spMkLst>
            <pc:docMk/>
            <pc:sldMk cId="2701132360" sldId="2520"/>
            <ac:spMk id="5" creationId="{705E95A1-5676-4046-8006-1157A2A8543B}"/>
          </ac:spMkLst>
        </pc:spChg>
      </pc:sldChg>
      <pc:sldChg chg="modSp modAnim">
        <pc:chgData name="Tariq Abubaker" userId="432f6d09324bb7bc" providerId="LiveId" clId="{3276C602-96D8-452E-9401-4D6DF077B4AD}" dt="2019-09-15T23:13:42.826" v="581"/>
        <pc:sldMkLst>
          <pc:docMk/>
          <pc:sldMk cId="1442880443" sldId="2521"/>
        </pc:sldMkLst>
        <pc:spChg chg="mod">
          <ac:chgData name="Tariq Abubaker" userId="432f6d09324bb7bc" providerId="LiveId" clId="{3276C602-96D8-452E-9401-4D6DF077B4AD}" dt="2019-09-15T22:16:02.007" v="5" actId="20577"/>
          <ac:spMkLst>
            <pc:docMk/>
            <pc:sldMk cId="1442880443" sldId="2521"/>
            <ac:spMk id="17" creationId="{760EEEB5-6BC3-41EB-B4B4-FF7C3EEAEAED}"/>
          </ac:spMkLst>
        </pc:spChg>
      </pc:sldChg>
      <pc:sldChg chg="ord">
        <pc:chgData name="Tariq Abubaker" userId="432f6d09324bb7bc" providerId="LiveId" clId="{3276C602-96D8-452E-9401-4D6DF077B4AD}" dt="2019-09-15T23:21:44.124" v="657"/>
        <pc:sldMkLst>
          <pc:docMk/>
          <pc:sldMk cId="952195525" sldId="2522"/>
        </pc:sldMkLst>
      </pc:sldChg>
      <pc:sldMasterChg chg="modSp modSldLayout">
        <pc:chgData name="Tariq Abubaker" userId="432f6d09324bb7bc" providerId="LiveId" clId="{3276C602-96D8-452E-9401-4D6DF077B4AD}" dt="2019-09-15T23:05:07.634" v="516" actId="208"/>
        <pc:sldMasterMkLst>
          <pc:docMk/>
          <pc:sldMasterMk cId="2502786320" sldId="2147483707"/>
        </pc:sldMasterMkLst>
        <pc:spChg chg="mod">
          <ac:chgData name="Tariq Abubaker" userId="432f6d09324bb7bc" providerId="LiveId" clId="{3276C602-96D8-452E-9401-4D6DF077B4AD}" dt="2019-09-15T23:05:07.634" v="516" actId="208"/>
          <ac:spMkLst>
            <pc:docMk/>
            <pc:sldMasterMk cId="2502786320" sldId="2147483707"/>
            <ac:spMk id="6" creationId="{5ECA3099-A94F-4C3E-BC29-780EDD38F722}"/>
          </ac:spMkLst>
        </pc:spChg>
        <pc:sldLayoutChg chg="modSp">
          <pc:chgData name="Tariq Abubaker" userId="432f6d09324bb7bc" providerId="LiveId" clId="{3276C602-96D8-452E-9401-4D6DF077B4AD}" dt="2019-09-15T23:04:35.667" v="515" actId="208"/>
          <pc:sldLayoutMkLst>
            <pc:docMk/>
            <pc:sldMasterMk cId="2502786320" sldId="2147483707"/>
            <pc:sldLayoutMk cId="1932141869" sldId="2147483728"/>
          </pc:sldLayoutMkLst>
          <pc:spChg chg="mod">
            <ac:chgData name="Tariq Abubaker" userId="432f6d09324bb7bc" providerId="LiveId" clId="{3276C602-96D8-452E-9401-4D6DF077B4AD}" dt="2019-09-15T23:04:35.667" v="515" actId="208"/>
            <ac:spMkLst>
              <pc:docMk/>
              <pc:sldMasterMk cId="2502786320" sldId="2147483707"/>
              <pc:sldLayoutMk cId="1932141869" sldId="2147483728"/>
              <ac:spMk id="3" creationId="{A95CDFA7-DEA3-4BBE-8D70-0AF654A1E6FF}"/>
            </ac:spMkLst>
          </pc:spChg>
        </pc:sldLayoutChg>
      </pc:sldMasterChg>
    </pc:docChg>
  </pc:docChgLst>
  <pc:docChgLst>
    <pc:chgData name="Tariq Abubaker" userId="432f6d09324bb7bc" providerId="LiveId" clId="{1EBE1FA9-F857-4A6B-AE1A-8AD99F2A46C8}"/>
    <pc:docChg chg="undo redo custSel mod addSld delSld modSld sldOrd addSection delSection modSection">
      <pc:chgData name="Tariq Abubaker" userId="432f6d09324bb7bc" providerId="LiveId" clId="{1EBE1FA9-F857-4A6B-AE1A-8AD99F2A46C8}" dt="2020-06-20T20:51:34.077" v="1777" actId="20577"/>
      <pc:docMkLst>
        <pc:docMk/>
      </pc:docMkLst>
      <pc:sldChg chg="addSp delSp modSp mod">
        <pc:chgData name="Tariq Abubaker" userId="432f6d09324bb7bc" providerId="LiveId" clId="{1EBE1FA9-F857-4A6B-AE1A-8AD99F2A46C8}" dt="2020-06-20T20:09:29.931" v="1765" actId="478"/>
        <pc:sldMkLst>
          <pc:docMk/>
          <pc:sldMk cId="927890479" sldId="2516"/>
        </pc:sldMkLst>
        <pc:spChg chg="mod">
          <ac:chgData name="Tariq Abubaker" userId="432f6d09324bb7bc" providerId="LiveId" clId="{1EBE1FA9-F857-4A6B-AE1A-8AD99F2A46C8}" dt="2020-06-20T19:57:51.452" v="1691" actId="207"/>
          <ac:spMkLst>
            <pc:docMk/>
            <pc:sldMk cId="927890479" sldId="2516"/>
            <ac:spMk id="2" creationId="{B0D9808A-3525-4C80-B834-DBAEC0FB37F4}"/>
          </ac:spMkLst>
        </pc:spChg>
        <pc:spChg chg="add del mod ord">
          <ac:chgData name="Tariq Abubaker" userId="432f6d09324bb7bc" providerId="LiveId" clId="{1EBE1FA9-F857-4A6B-AE1A-8AD99F2A46C8}" dt="2020-06-20T20:09:29.931" v="1765" actId="478"/>
          <ac:spMkLst>
            <pc:docMk/>
            <pc:sldMk cId="927890479" sldId="2516"/>
            <ac:spMk id="7" creationId="{15E553F8-8D0B-4DCE-A94E-023C27A52F53}"/>
          </ac:spMkLst>
        </pc:spChg>
        <pc:spChg chg="mod">
          <ac:chgData name="Tariq Abubaker" userId="432f6d09324bb7bc" providerId="LiveId" clId="{1EBE1FA9-F857-4A6B-AE1A-8AD99F2A46C8}" dt="2020-06-20T19:59:23.045" v="1706" actId="20577"/>
          <ac:spMkLst>
            <pc:docMk/>
            <pc:sldMk cId="927890479" sldId="2516"/>
            <ac:spMk id="56" creationId="{4F4842EC-1268-45C3-B4BC-ED6712C99FA8}"/>
          </ac:spMkLst>
        </pc:spChg>
        <pc:picChg chg="mod modCrop">
          <ac:chgData name="Tariq Abubaker" userId="432f6d09324bb7bc" providerId="LiveId" clId="{1EBE1FA9-F857-4A6B-AE1A-8AD99F2A46C8}" dt="2020-06-20T20:08:55.425" v="1763" actId="108"/>
          <ac:picMkLst>
            <pc:docMk/>
            <pc:sldMk cId="927890479" sldId="2516"/>
            <ac:picMk id="34" creationId="{4E3EF044-E821-4ECE-A30F-354099A0769A}"/>
          </ac:picMkLst>
        </pc:picChg>
      </pc:sldChg>
      <pc:sldChg chg="modSp">
        <pc:chgData name="Tariq Abubaker" userId="432f6d09324bb7bc" providerId="LiveId" clId="{1EBE1FA9-F857-4A6B-AE1A-8AD99F2A46C8}" dt="2020-06-20T19:58:10.323" v="1695" actId="207"/>
        <pc:sldMkLst>
          <pc:docMk/>
          <pc:sldMk cId="2614432006" sldId="2518"/>
        </pc:sldMkLst>
        <pc:spChg chg="mod">
          <ac:chgData name="Tariq Abubaker" userId="432f6d09324bb7bc" providerId="LiveId" clId="{1EBE1FA9-F857-4A6B-AE1A-8AD99F2A46C8}" dt="2020-06-20T19:58:10.323" v="1695" actId="207"/>
          <ac:spMkLst>
            <pc:docMk/>
            <pc:sldMk cId="2614432006" sldId="2518"/>
            <ac:spMk id="4" creationId="{39610B53-BE39-4EFB-B686-9C5728E3D3D5}"/>
          </ac:spMkLst>
        </pc:spChg>
        <pc:spChg chg="mod">
          <ac:chgData name="Tariq Abubaker" userId="432f6d09324bb7bc" providerId="LiveId" clId="{1EBE1FA9-F857-4A6B-AE1A-8AD99F2A46C8}" dt="2020-06-20T19:58:06.271" v="1694" actId="207"/>
          <ac:spMkLst>
            <pc:docMk/>
            <pc:sldMk cId="2614432006" sldId="2518"/>
            <ac:spMk id="27" creationId="{034D7B16-11A7-4A38-8098-C3ACF6C0C973}"/>
          </ac:spMkLst>
        </pc:spChg>
      </pc:sldChg>
      <pc:sldChg chg="addSp delSp modSp mod delDesignElem">
        <pc:chgData name="Tariq Abubaker" userId="432f6d09324bb7bc" providerId="LiveId" clId="{1EBE1FA9-F857-4A6B-AE1A-8AD99F2A46C8}" dt="2020-06-20T20:06:08.317" v="1742" actId="13822"/>
        <pc:sldMkLst>
          <pc:docMk/>
          <pc:sldMk cId="987504140" sldId="2523"/>
        </pc:sldMkLst>
        <pc:spChg chg="del">
          <ac:chgData name="Tariq Abubaker" userId="432f6d09324bb7bc" providerId="LiveId" clId="{1EBE1FA9-F857-4A6B-AE1A-8AD99F2A46C8}" dt="2020-06-20T19:54:38.447" v="1636" actId="478"/>
          <ac:spMkLst>
            <pc:docMk/>
            <pc:sldMk cId="987504140" sldId="2523"/>
            <ac:spMk id="2" creationId="{4D3C7D85-7A7A-4BC0-B3BD-659EBAB665F4}"/>
          </ac:spMkLst>
        </pc:spChg>
        <pc:spChg chg="del">
          <ac:chgData name="Tariq Abubaker" userId="432f6d09324bb7bc" providerId="LiveId" clId="{1EBE1FA9-F857-4A6B-AE1A-8AD99F2A46C8}" dt="2020-06-20T19:54:45.340" v="1639" actId="21"/>
          <ac:spMkLst>
            <pc:docMk/>
            <pc:sldMk cId="987504140" sldId="2523"/>
            <ac:spMk id="3" creationId="{AA04DD0D-B0F4-45F7-AB27-7826BA09CE10}"/>
          </ac:spMkLst>
        </pc:spChg>
        <pc:spChg chg="add del mod">
          <ac:chgData name="Tariq Abubaker" userId="432f6d09324bb7bc" providerId="LiveId" clId="{1EBE1FA9-F857-4A6B-AE1A-8AD99F2A46C8}" dt="2020-06-20T19:54:42.827" v="1638" actId="478"/>
          <ac:spMkLst>
            <pc:docMk/>
            <pc:sldMk cId="987504140" sldId="2523"/>
            <ac:spMk id="5" creationId="{84AFC833-1C16-4D6A-A4D0-342F7668D91E}"/>
          </ac:spMkLst>
        </pc:spChg>
        <pc:spChg chg="add del mod">
          <ac:chgData name="Tariq Abubaker" userId="432f6d09324bb7bc" providerId="LiveId" clId="{1EBE1FA9-F857-4A6B-AE1A-8AD99F2A46C8}" dt="2020-06-20T19:54:58.315" v="1642"/>
          <ac:spMkLst>
            <pc:docMk/>
            <pc:sldMk cId="987504140" sldId="2523"/>
            <ac:spMk id="7" creationId="{07CDF81E-748A-4E1E-B0BB-B1C6C59E6226}"/>
          </ac:spMkLst>
        </pc:spChg>
        <pc:spChg chg="add del mod">
          <ac:chgData name="Tariq Abubaker" userId="432f6d09324bb7bc" providerId="LiveId" clId="{1EBE1FA9-F857-4A6B-AE1A-8AD99F2A46C8}" dt="2020-06-20T19:54:58.315" v="1642"/>
          <ac:spMkLst>
            <pc:docMk/>
            <pc:sldMk cId="987504140" sldId="2523"/>
            <ac:spMk id="10" creationId="{506626E6-3ED6-4B7A-A0DA-F2073FCB150A}"/>
          </ac:spMkLst>
        </pc:spChg>
        <pc:spChg chg="add del mod">
          <ac:chgData name="Tariq Abubaker" userId="432f6d09324bb7bc" providerId="LiveId" clId="{1EBE1FA9-F857-4A6B-AE1A-8AD99F2A46C8}" dt="2020-06-20T20:06:08.317" v="1742" actId="13822"/>
          <ac:spMkLst>
            <pc:docMk/>
            <pc:sldMk cId="987504140" sldId="2523"/>
            <ac:spMk id="11" creationId="{B7B1FB8E-A654-48C7-9996-DF7DEBB74439}"/>
          </ac:spMkLst>
        </pc:spChg>
        <pc:spChg chg="add del mod">
          <ac:chgData name="Tariq Abubaker" userId="432f6d09324bb7bc" providerId="LiveId" clId="{1EBE1FA9-F857-4A6B-AE1A-8AD99F2A46C8}" dt="2020-06-20T19:55:29.696" v="1645" actId="478"/>
          <ac:spMkLst>
            <pc:docMk/>
            <pc:sldMk cId="987504140" sldId="2523"/>
            <ac:spMk id="12" creationId="{6A64DFD4-55B4-44B7-A850-05E1659DCA98}"/>
          </ac:spMkLst>
        </pc:spChg>
        <pc:spChg chg="add del mod">
          <ac:chgData name="Tariq Abubaker" userId="432f6d09324bb7bc" providerId="LiveId" clId="{1EBE1FA9-F857-4A6B-AE1A-8AD99F2A46C8}" dt="2020-06-20T19:55:27.736" v="1644" actId="478"/>
          <ac:spMkLst>
            <pc:docMk/>
            <pc:sldMk cId="987504140" sldId="2523"/>
            <ac:spMk id="13" creationId="{2995CFC0-790B-4258-8E4F-1AAAFEBF259E}"/>
          </ac:spMkLst>
        </pc:spChg>
        <pc:spChg chg="add del mod">
          <ac:chgData name="Tariq Abubaker" userId="432f6d09324bb7bc" providerId="LiveId" clId="{1EBE1FA9-F857-4A6B-AE1A-8AD99F2A46C8}" dt="2020-06-20T19:55:27.736" v="1644" actId="478"/>
          <ac:spMkLst>
            <pc:docMk/>
            <pc:sldMk cId="987504140" sldId="2523"/>
            <ac:spMk id="14" creationId="{C0DFCBAE-CB59-492F-9323-6646F5AF4265}"/>
          </ac:spMkLst>
        </pc:spChg>
        <pc:spChg chg="add del mod">
          <ac:chgData name="Tariq Abubaker" userId="432f6d09324bb7bc" providerId="LiveId" clId="{1EBE1FA9-F857-4A6B-AE1A-8AD99F2A46C8}" dt="2020-06-20T19:55:27.736" v="1644" actId="478"/>
          <ac:spMkLst>
            <pc:docMk/>
            <pc:sldMk cId="987504140" sldId="2523"/>
            <ac:spMk id="15" creationId="{4683218B-8141-4FD8-A721-47823B88BB65}"/>
          </ac:spMkLst>
        </pc:spChg>
        <pc:spChg chg="add del mod">
          <ac:chgData name="Tariq Abubaker" userId="432f6d09324bb7bc" providerId="LiveId" clId="{1EBE1FA9-F857-4A6B-AE1A-8AD99F2A46C8}" dt="2020-06-20T19:55:27.736" v="1644" actId="478"/>
          <ac:spMkLst>
            <pc:docMk/>
            <pc:sldMk cId="987504140" sldId="2523"/>
            <ac:spMk id="16" creationId="{8DA9D8D0-33D0-4745-940A-D48C70F24C8B}"/>
          </ac:spMkLst>
        </pc:spChg>
        <pc:spChg chg="add del mod">
          <ac:chgData name="Tariq Abubaker" userId="432f6d09324bb7bc" providerId="LiveId" clId="{1EBE1FA9-F857-4A6B-AE1A-8AD99F2A46C8}" dt="2020-06-20T19:56:46.884" v="1680" actId="478"/>
          <ac:spMkLst>
            <pc:docMk/>
            <pc:sldMk cId="987504140" sldId="2523"/>
            <ac:spMk id="37" creationId="{D3851F8F-5A02-4567-BD43-B72E255B5476}"/>
          </ac:spMkLst>
        </pc:spChg>
        <pc:spChg chg="add del mod">
          <ac:chgData name="Tariq Abubaker" userId="432f6d09324bb7bc" providerId="LiveId" clId="{1EBE1FA9-F857-4A6B-AE1A-8AD99F2A46C8}" dt="2020-06-20T19:56:49.255" v="1681" actId="478"/>
          <ac:spMkLst>
            <pc:docMk/>
            <pc:sldMk cId="987504140" sldId="2523"/>
            <ac:spMk id="41" creationId="{D17CCE62-F256-41FD-B8E7-5E5E06274F67}"/>
          </ac:spMkLst>
        </pc:spChg>
        <pc:spChg chg="del">
          <ac:chgData name="Tariq Abubaker" userId="432f6d09324bb7bc" providerId="LiveId" clId="{1EBE1FA9-F857-4A6B-AE1A-8AD99F2A46C8}" dt="2020-06-20T19:54:58.315" v="1642"/>
          <ac:spMkLst>
            <pc:docMk/>
            <pc:sldMk cId="987504140" sldId="2523"/>
            <ac:spMk id="43" creationId="{82D62542-732D-4CAE-9057-93930CAF260B}"/>
          </ac:spMkLst>
        </pc:spChg>
        <pc:grpChg chg="del">
          <ac:chgData name="Tariq Abubaker" userId="432f6d09324bb7bc" providerId="LiveId" clId="{1EBE1FA9-F857-4A6B-AE1A-8AD99F2A46C8}" dt="2020-06-20T19:54:58.315" v="1642"/>
          <ac:grpSpMkLst>
            <pc:docMk/>
            <pc:sldMk cId="987504140" sldId="2523"/>
            <ac:grpSpMk id="44" creationId="{BD44B13E-5D8C-4D46-917F-29A6AD815144}"/>
          </ac:grpSpMkLst>
        </pc:grpChg>
        <pc:grpChg chg="del">
          <ac:chgData name="Tariq Abubaker" userId="432f6d09324bb7bc" providerId="LiveId" clId="{1EBE1FA9-F857-4A6B-AE1A-8AD99F2A46C8}" dt="2020-06-20T19:54:58.315" v="1642"/>
          <ac:grpSpMkLst>
            <pc:docMk/>
            <pc:sldMk cId="987504140" sldId="2523"/>
            <ac:grpSpMk id="45" creationId="{8C09241C-06C0-415B-9FD0-B55B9A3A97AD}"/>
          </ac:grpSpMkLst>
        </pc:grpChg>
        <pc:picChg chg="add del">
          <ac:chgData name="Tariq Abubaker" userId="432f6d09324bb7bc" providerId="LiveId" clId="{1EBE1FA9-F857-4A6B-AE1A-8AD99F2A46C8}" dt="2020-06-20T19:54:48.481" v="1640" actId="478"/>
          <ac:picMkLst>
            <pc:docMk/>
            <pc:sldMk cId="987504140" sldId="2523"/>
            <ac:picMk id="9" creationId="{49FB970D-F185-4A3F-8143-F76DB787011A}"/>
          </ac:picMkLst>
        </pc:picChg>
      </pc:sldChg>
      <pc:sldChg chg="modSp">
        <pc:chgData name="Tariq Abubaker" userId="432f6d09324bb7bc" providerId="LiveId" clId="{1EBE1FA9-F857-4A6B-AE1A-8AD99F2A46C8}" dt="2020-06-20T19:49:16.131" v="1621" actId="207"/>
        <pc:sldMkLst>
          <pc:docMk/>
          <pc:sldMk cId="2276315095" sldId="2527"/>
        </pc:sldMkLst>
        <pc:spChg chg="mod">
          <ac:chgData name="Tariq Abubaker" userId="432f6d09324bb7bc" providerId="LiveId" clId="{1EBE1FA9-F857-4A6B-AE1A-8AD99F2A46C8}" dt="2020-06-20T19:49:16.131" v="1621" actId="207"/>
          <ac:spMkLst>
            <pc:docMk/>
            <pc:sldMk cId="2276315095" sldId="2527"/>
            <ac:spMk id="2" creationId="{882F8D0A-452B-4D1F-8815-5619B5989B81}"/>
          </ac:spMkLst>
        </pc:spChg>
      </pc:sldChg>
      <pc:sldChg chg="addSp delSp modSp mod">
        <pc:chgData name="Tariq Abubaker" userId="432f6d09324bb7bc" providerId="LiveId" clId="{1EBE1FA9-F857-4A6B-AE1A-8AD99F2A46C8}" dt="2020-06-20T20:07:40.398" v="1756" actId="108"/>
        <pc:sldMkLst>
          <pc:docMk/>
          <pc:sldMk cId="2884469083" sldId="2560"/>
        </pc:sldMkLst>
        <pc:spChg chg="add del mod">
          <ac:chgData name="Tariq Abubaker" userId="432f6d09324bb7bc" providerId="LiveId" clId="{1EBE1FA9-F857-4A6B-AE1A-8AD99F2A46C8}" dt="2020-06-20T20:07:30.084" v="1755"/>
          <ac:spMkLst>
            <pc:docMk/>
            <pc:sldMk cId="2884469083" sldId="2560"/>
            <ac:spMk id="2" creationId="{DCC5DB83-04EA-4B00-BCC5-CB7CA332B42C}"/>
          </ac:spMkLst>
        </pc:spChg>
        <pc:spChg chg="add del mod">
          <ac:chgData name="Tariq Abubaker" userId="432f6d09324bb7bc" providerId="LiveId" clId="{1EBE1FA9-F857-4A6B-AE1A-8AD99F2A46C8}" dt="2020-06-20T20:06:58.046" v="1749" actId="478"/>
          <ac:spMkLst>
            <pc:docMk/>
            <pc:sldMk cId="2884469083" sldId="2560"/>
            <ac:spMk id="6" creationId="{CBBF1227-85D6-4DB6-91C5-2E5144607E21}"/>
          </ac:spMkLst>
        </pc:spChg>
        <pc:spChg chg="add del mod">
          <ac:chgData name="Tariq Abubaker" userId="432f6d09324bb7bc" providerId="LiveId" clId="{1EBE1FA9-F857-4A6B-AE1A-8AD99F2A46C8}" dt="2020-06-20T20:07:40.398" v="1756" actId="108"/>
          <ac:spMkLst>
            <pc:docMk/>
            <pc:sldMk cId="2884469083" sldId="2560"/>
            <ac:spMk id="7" creationId="{45767FC9-2592-459B-8A15-5ABB732DB32D}"/>
          </ac:spMkLst>
        </pc:spChg>
        <pc:spChg chg="add del mod">
          <ac:chgData name="Tariq Abubaker" userId="432f6d09324bb7bc" providerId="LiveId" clId="{1EBE1FA9-F857-4A6B-AE1A-8AD99F2A46C8}" dt="2020-06-20T20:07:30.084" v="1755"/>
          <ac:spMkLst>
            <pc:docMk/>
            <pc:sldMk cId="2884469083" sldId="2560"/>
            <ac:spMk id="8" creationId="{2405EC2F-0C03-4131-8213-D2C29D2BF886}"/>
          </ac:spMkLst>
        </pc:spChg>
        <pc:spChg chg="add del mod">
          <ac:chgData name="Tariq Abubaker" userId="432f6d09324bb7bc" providerId="LiveId" clId="{1EBE1FA9-F857-4A6B-AE1A-8AD99F2A46C8}" dt="2020-06-20T20:07:28.331" v="1753"/>
          <ac:spMkLst>
            <pc:docMk/>
            <pc:sldMk cId="2884469083" sldId="2560"/>
            <ac:spMk id="9" creationId="{C7CDE523-2553-41A9-8BA9-1F630E15FDDD}"/>
          </ac:spMkLst>
        </pc:spChg>
      </pc:sldChg>
      <pc:sldChg chg="addSp delSp modSp mod">
        <pc:chgData name="Tariq Abubaker" userId="432f6d09324bb7bc" providerId="LiveId" clId="{1EBE1FA9-F857-4A6B-AE1A-8AD99F2A46C8}" dt="2020-06-20T20:07:53.720" v="1759" actId="108"/>
        <pc:sldMkLst>
          <pc:docMk/>
          <pc:sldMk cId="204995014" sldId="2564"/>
        </pc:sldMkLst>
        <pc:spChg chg="add del mod">
          <ac:chgData name="Tariq Abubaker" userId="432f6d09324bb7bc" providerId="LiveId" clId="{1EBE1FA9-F857-4A6B-AE1A-8AD99F2A46C8}" dt="2020-06-20T20:06:29.276" v="1744" actId="478"/>
          <ac:spMkLst>
            <pc:docMk/>
            <pc:sldMk cId="204995014" sldId="2564"/>
            <ac:spMk id="6" creationId="{A2ACC86D-06E8-41A0-BCA1-D3B924CBC053}"/>
          </ac:spMkLst>
        </pc:spChg>
        <pc:spChg chg="mod ord">
          <ac:chgData name="Tariq Abubaker" userId="432f6d09324bb7bc" providerId="LiveId" clId="{1EBE1FA9-F857-4A6B-AE1A-8AD99F2A46C8}" dt="2020-06-20T20:07:53.720" v="1759" actId="108"/>
          <ac:spMkLst>
            <pc:docMk/>
            <pc:sldMk cId="204995014" sldId="2564"/>
            <ac:spMk id="7" creationId="{45767FC9-2592-459B-8A15-5ABB732DB32D}"/>
          </ac:spMkLst>
        </pc:spChg>
      </pc:sldChg>
      <pc:sldChg chg="modSp mod">
        <pc:chgData name="Tariq Abubaker" userId="432f6d09324bb7bc" providerId="LiveId" clId="{1EBE1FA9-F857-4A6B-AE1A-8AD99F2A46C8}" dt="2020-06-20T19:53:33.558" v="1635"/>
        <pc:sldMkLst>
          <pc:docMk/>
          <pc:sldMk cId="4190500132" sldId="2565"/>
        </pc:sldMkLst>
        <pc:spChg chg="mod">
          <ac:chgData name="Tariq Abubaker" userId="432f6d09324bb7bc" providerId="LiveId" clId="{1EBE1FA9-F857-4A6B-AE1A-8AD99F2A46C8}" dt="2020-06-20T19:53:33.558" v="1635"/>
          <ac:spMkLst>
            <pc:docMk/>
            <pc:sldMk cId="4190500132" sldId="2565"/>
            <ac:spMk id="6" creationId="{A32DF3B0-1DB0-4016-94C3-89F6EA49E23A}"/>
          </ac:spMkLst>
        </pc:spChg>
      </pc:sldChg>
      <pc:sldChg chg="modSp mod">
        <pc:chgData name="Tariq Abubaker" userId="432f6d09324bb7bc" providerId="LiveId" clId="{1EBE1FA9-F857-4A6B-AE1A-8AD99F2A46C8}" dt="2020-06-20T20:51:34.077" v="1777" actId="20577"/>
        <pc:sldMkLst>
          <pc:docMk/>
          <pc:sldMk cId="3182687364" sldId="2566"/>
        </pc:sldMkLst>
        <pc:spChg chg="mod">
          <ac:chgData name="Tariq Abubaker" userId="432f6d09324bb7bc" providerId="LiveId" clId="{1EBE1FA9-F857-4A6B-AE1A-8AD99F2A46C8}" dt="2020-06-20T20:51:34.077" v="1777" actId="20577"/>
          <ac:spMkLst>
            <pc:docMk/>
            <pc:sldMk cId="3182687364" sldId="2566"/>
            <ac:spMk id="7" creationId="{4DECF466-7476-4518-82DF-1CFA5F32347C}"/>
          </ac:spMkLst>
        </pc:spChg>
      </pc:sldChg>
      <pc:sldChg chg="del">
        <pc:chgData name="Tariq Abubaker" userId="432f6d09324bb7bc" providerId="LiveId" clId="{1EBE1FA9-F857-4A6B-AE1A-8AD99F2A46C8}" dt="2020-06-20T18:05:35.871" v="1186" actId="47"/>
        <pc:sldMkLst>
          <pc:docMk/>
          <pc:sldMk cId="2854597419" sldId="2572"/>
        </pc:sldMkLst>
      </pc:sldChg>
      <pc:sldChg chg="del">
        <pc:chgData name="Tariq Abubaker" userId="432f6d09324bb7bc" providerId="LiveId" clId="{1EBE1FA9-F857-4A6B-AE1A-8AD99F2A46C8}" dt="2020-06-20T18:05:35.871" v="1186" actId="47"/>
        <pc:sldMkLst>
          <pc:docMk/>
          <pc:sldMk cId="2524190946" sldId="2575"/>
        </pc:sldMkLst>
      </pc:sldChg>
      <pc:sldChg chg="del">
        <pc:chgData name="Tariq Abubaker" userId="432f6d09324bb7bc" providerId="LiveId" clId="{1EBE1FA9-F857-4A6B-AE1A-8AD99F2A46C8}" dt="2020-06-20T18:05:35.871" v="1186" actId="47"/>
        <pc:sldMkLst>
          <pc:docMk/>
          <pc:sldMk cId="2132928229" sldId="2576"/>
        </pc:sldMkLst>
      </pc:sldChg>
      <pc:sldChg chg="del">
        <pc:chgData name="Tariq Abubaker" userId="432f6d09324bb7bc" providerId="LiveId" clId="{1EBE1FA9-F857-4A6B-AE1A-8AD99F2A46C8}" dt="2020-06-20T18:05:35.871" v="1186" actId="47"/>
        <pc:sldMkLst>
          <pc:docMk/>
          <pc:sldMk cId="963066944" sldId="2577"/>
        </pc:sldMkLst>
      </pc:sldChg>
      <pc:sldChg chg="del">
        <pc:chgData name="Tariq Abubaker" userId="432f6d09324bb7bc" providerId="LiveId" clId="{1EBE1FA9-F857-4A6B-AE1A-8AD99F2A46C8}" dt="2020-06-20T18:05:35.871" v="1186" actId="47"/>
        <pc:sldMkLst>
          <pc:docMk/>
          <pc:sldMk cId="1943770645" sldId="2578"/>
        </pc:sldMkLst>
      </pc:sldChg>
      <pc:sldChg chg="del">
        <pc:chgData name="Tariq Abubaker" userId="432f6d09324bb7bc" providerId="LiveId" clId="{1EBE1FA9-F857-4A6B-AE1A-8AD99F2A46C8}" dt="2020-06-20T18:05:35.871" v="1186" actId="47"/>
        <pc:sldMkLst>
          <pc:docMk/>
          <pc:sldMk cId="3750449978" sldId="2579"/>
        </pc:sldMkLst>
      </pc:sldChg>
      <pc:sldChg chg="del">
        <pc:chgData name="Tariq Abubaker" userId="432f6d09324bb7bc" providerId="LiveId" clId="{1EBE1FA9-F857-4A6B-AE1A-8AD99F2A46C8}" dt="2020-06-20T18:05:35.871" v="1186" actId="47"/>
        <pc:sldMkLst>
          <pc:docMk/>
          <pc:sldMk cId="1599038869" sldId="2580"/>
        </pc:sldMkLst>
      </pc:sldChg>
      <pc:sldChg chg="del">
        <pc:chgData name="Tariq Abubaker" userId="432f6d09324bb7bc" providerId="LiveId" clId="{1EBE1FA9-F857-4A6B-AE1A-8AD99F2A46C8}" dt="2020-06-20T18:05:35.871" v="1186" actId="47"/>
        <pc:sldMkLst>
          <pc:docMk/>
          <pc:sldMk cId="2981475877" sldId="2581"/>
        </pc:sldMkLst>
      </pc:sldChg>
      <pc:sldChg chg="del">
        <pc:chgData name="Tariq Abubaker" userId="432f6d09324bb7bc" providerId="LiveId" clId="{1EBE1FA9-F857-4A6B-AE1A-8AD99F2A46C8}" dt="2020-06-20T18:05:35.871" v="1186" actId="47"/>
        <pc:sldMkLst>
          <pc:docMk/>
          <pc:sldMk cId="2030879449" sldId="2582"/>
        </pc:sldMkLst>
      </pc:sldChg>
      <pc:sldChg chg="del">
        <pc:chgData name="Tariq Abubaker" userId="432f6d09324bb7bc" providerId="LiveId" clId="{1EBE1FA9-F857-4A6B-AE1A-8AD99F2A46C8}" dt="2020-06-20T18:05:35.871" v="1186" actId="47"/>
        <pc:sldMkLst>
          <pc:docMk/>
          <pc:sldMk cId="618584828" sldId="2583"/>
        </pc:sldMkLst>
      </pc:sldChg>
      <pc:sldChg chg="del">
        <pc:chgData name="Tariq Abubaker" userId="432f6d09324bb7bc" providerId="LiveId" clId="{1EBE1FA9-F857-4A6B-AE1A-8AD99F2A46C8}" dt="2020-06-20T18:05:35.871" v="1186" actId="47"/>
        <pc:sldMkLst>
          <pc:docMk/>
          <pc:sldMk cId="3506257467" sldId="2584"/>
        </pc:sldMkLst>
      </pc:sldChg>
      <pc:sldChg chg="del">
        <pc:chgData name="Tariq Abubaker" userId="432f6d09324bb7bc" providerId="LiveId" clId="{1EBE1FA9-F857-4A6B-AE1A-8AD99F2A46C8}" dt="2020-06-20T18:05:35.871" v="1186" actId="47"/>
        <pc:sldMkLst>
          <pc:docMk/>
          <pc:sldMk cId="3799667705" sldId="2585"/>
        </pc:sldMkLst>
      </pc:sldChg>
      <pc:sldChg chg="modSp">
        <pc:chgData name="Tariq Abubaker" userId="432f6d09324bb7bc" providerId="LiveId" clId="{1EBE1FA9-F857-4A6B-AE1A-8AD99F2A46C8}" dt="2020-06-20T20:04:50.274" v="1734" actId="207"/>
        <pc:sldMkLst>
          <pc:docMk/>
          <pc:sldMk cId="2354575243" sldId="2590"/>
        </pc:sldMkLst>
        <pc:spChg chg="mod">
          <ac:chgData name="Tariq Abubaker" userId="432f6d09324bb7bc" providerId="LiveId" clId="{1EBE1FA9-F857-4A6B-AE1A-8AD99F2A46C8}" dt="2020-06-20T20:04:50.274" v="1734" actId="207"/>
          <ac:spMkLst>
            <pc:docMk/>
            <pc:sldMk cId="2354575243" sldId="2590"/>
            <ac:spMk id="12" creationId="{D1833687-3876-46E4-820F-168F92C9221B}"/>
          </ac:spMkLst>
        </pc:spChg>
      </pc:sldChg>
      <pc:sldChg chg="modSp">
        <pc:chgData name="Tariq Abubaker" userId="432f6d09324bb7bc" providerId="LiveId" clId="{1EBE1FA9-F857-4A6B-AE1A-8AD99F2A46C8}" dt="2020-06-20T20:04:54.201" v="1735" actId="207"/>
        <pc:sldMkLst>
          <pc:docMk/>
          <pc:sldMk cId="3583409735" sldId="2591"/>
        </pc:sldMkLst>
        <pc:spChg chg="mod">
          <ac:chgData name="Tariq Abubaker" userId="432f6d09324bb7bc" providerId="LiveId" clId="{1EBE1FA9-F857-4A6B-AE1A-8AD99F2A46C8}" dt="2020-06-20T20:04:54.201" v="1735" actId="207"/>
          <ac:spMkLst>
            <pc:docMk/>
            <pc:sldMk cId="3583409735" sldId="2591"/>
            <ac:spMk id="5" creationId="{38B3E906-49DC-4F78-B56A-2ED85526520B}"/>
          </ac:spMkLst>
        </pc:spChg>
      </pc:sldChg>
      <pc:sldChg chg="modSp">
        <pc:chgData name="Tariq Abubaker" userId="432f6d09324bb7bc" providerId="LiveId" clId="{1EBE1FA9-F857-4A6B-AE1A-8AD99F2A46C8}" dt="2020-06-20T20:04:58.350" v="1736" actId="207"/>
        <pc:sldMkLst>
          <pc:docMk/>
          <pc:sldMk cId="4051273002" sldId="2592"/>
        </pc:sldMkLst>
        <pc:spChg chg="mod">
          <ac:chgData name="Tariq Abubaker" userId="432f6d09324bb7bc" providerId="LiveId" clId="{1EBE1FA9-F857-4A6B-AE1A-8AD99F2A46C8}" dt="2020-06-20T20:04:58.350" v="1736" actId="207"/>
          <ac:spMkLst>
            <pc:docMk/>
            <pc:sldMk cId="4051273002" sldId="2592"/>
            <ac:spMk id="2" creationId="{327A019D-9281-448B-9B56-788D7C690A35}"/>
          </ac:spMkLst>
        </pc:spChg>
      </pc:sldChg>
      <pc:sldChg chg="modSp">
        <pc:chgData name="Tariq Abubaker" userId="432f6d09324bb7bc" providerId="LiveId" clId="{1EBE1FA9-F857-4A6B-AE1A-8AD99F2A46C8}" dt="2020-06-20T20:05:02.466" v="1737" actId="207"/>
        <pc:sldMkLst>
          <pc:docMk/>
          <pc:sldMk cId="3551887355" sldId="2593"/>
        </pc:sldMkLst>
        <pc:spChg chg="mod">
          <ac:chgData name="Tariq Abubaker" userId="432f6d09324bb7bc" providerId="LiveId" clId="{1EBE1FA9-F857-4A6B-AE1A-8AD99F2A46C8}" dt="2020-06-20T20:05:02.466" v="1737" actId="207"/>
          <ac:spMkLst>
            <pc:docMk/>
            <pc:sldMk cId="3551887355" sldId="2593"/>
            <ac:spMk id="2" creationId="{518E333A-30EB-46A5-8C88-562C8EBF6CAD}"/>
          </ac:spMkLst>
        </pc:spChg>
      </pc:sldChg>
      <pc:sldChg chg="modSp">
        <pc:chgData name="Tariq Abubaker" userId="432f6d09324bb7bc" providerId="LiveId" clId="{1EBE1FA9-F857-4A6B-AE1A-8AD99F2A46C8}" dt="2020-06-20T20:05:06.240" v="1738" actId="207"/>
        <pc:sldMkLst>
          <pc:docMk/>
          <pc:sldMk cId="2853391596" sldId="2594"/>
        </pc:sldMkLst>
        <pc:spChg chg="mod">
          <ac:chgData name="Tariq Abubaker" userId="432f6d09324bb7bc" providerId="LiveId" clId="{1EBE1FA9-F857-4A6B-AE1A-8AD99F2A46C8}" dt="2020-06-20T20:05:06.240" v="1738" actId="207"/>
          <ac:spMkLst>
            <pc:docMk/>
            <pc:sldMk cId="2853391596" sldId="2594"/>
            <ac:spMk id="2" creationId="{D7D6B3D1-864D-4A26-8F26-6166ED617AAB}"/>
          </ac:spMkLst>
        </pc:spChg>
      </pc:sldChg>
      <pc:sldChg chg="modSp">
        <pc:chgData name="Tariq Abubaker" userId="432f6d09324bb7bc" providerId="LiveId" clId="{1EBE1FA9-F857-4A6B-AE1A-8AD99F2A46C8}" dt="2020-06-20T20:05:10.163" v="1739" actId="207"/>
        <pc:sldMkLst>
          <pc:docMk/>
          <pc:sldMk cId="442210025" sldId="2595"/>
        </pc:sldMkLst>
        <pc:spChg chg="mod">
          <ac:chgData name="Tariq Abubaker" userId="432f6d09324bb7bc" providerId="LiveId" clId="{1EBE1FA9-F857-4A6B-AE1A-8AD99F2A46C8}" dt="2020-06-20T20:05:10.163" v="1739" actId="207"/>
          <ac:spMkLst>
            <pc:docMk/>
            <pc:sldMk cId="442210025" sldId="2595"/>
            <ac:spMk id="2" creationId="{13E24F8A-9C20-436B-856A-25166FA707B5}"/>
          </ac:spMkLst>
        </pc:spChg>
      </pc:sldChg>
      <pc:sldChg chg="modSp">
        <pc:chgData name="Tariq Abubaker" userId="432f6d09324bb7bc" providerId="LiveId" clId="{1EBE1FA9-F857-4A6B-AE1A-8AD99F2A46C8}" dt="2020-06-20T20:05:13.955" v="1740" actId="207"/>
        <pc:sldMkLst>
          <pc:docMk/>
          <pc:sldMk cId="1560446896" sldId="2596"/>
        </pc:sldMkLst>
        <pc:spChg chg="mod">
          <ac:chgData name="Tariq Abubaker" userId="432f6d09324bb7bc" providerId="LiveId" clId="{1EBE1FA9-F857-4A6B-AE1A-8AD99F2A46C8}" dt="2020-06-20T20:05:13.955" v="1740" actId="207"/>
          <ac:spMkLst>
            <pc:docMk/>
            <pc:sldMk cId="1560446896" sldId="2596"/>
            <ac:spMk id="2" creationId="{EFBEEB9D-A688-4113-930F-C22290E63167}"/>
          </ac:spMkLst>
        </pc:spChg>
      </pc:sldChg>
      <pc:sldChg chg="modSp mod ord modShow">
        <pc:chgData name="Tariq Abubaker" userId="432f6d09324bb7bc" providerId="LiveId" clId="{1EBE1FA9-F857-4A6B-AE1A-8AD99F2A46C8}" dt="2020-06-20T12:18:47.289" v="51"/>
        <pc:sldMkLst>
          <pc:docMk/>
          <pc:sldMk cId="1608084032" sldId="2604"/>
        </pc:sldMkLst>
        <pc:spChg chg="mod">
          <ac:chgData name="Tariq Abubaker" userId="432f6d09324bb7bc" providerId="LiveId" clId="{1EBE1FA9-F857-4A6B-AE1A-8AD99F2A46C8}" dt="2020-06-20T12:18:32.995" v="48" actId="404"/>
          <ac:spMkLst>
            <pc:docMk/>
            <pc:sldMk cId="1608084032" sldId="2604"/>
            <ac:spMk id="6" creationId="{F527DEA5-2D08-4609-B021-2CF8950603B8}"/>
          </ac:spMkLst>
        </pc:spChg>
      </pc:sldChg>
      <pc:sldChg chg="addSp delSp modSp new del mod modClrScheme chgLayout">
        <pc:chgData name="Tariq Abubaker" userId="432f6d09324bb7bc" providerId="LiveId" clId="{1EBE1FA9-F857-4A6B-AE1A-8AD99F2A46C8}" dt="2020-06-20T12:46:26.851" v="488" actId="47"/>
        <pc:sldMkLst>
          <pc:docMk/>
          <pc:sldMk cId="2011409165" sldId="2605"/>
        </pc:sldMkLst>
        <pc:spChg chg="mod">
          <ac:chgData name="Tariq Abubaker" userId="432f6d09324bb7bc" providerId="LiveId" clId="{1EBE1FA9-F857-4A6B-AE1A-8AD99F2A46C8}" dt="2020-06-20T12:36:03.649" v="249" actId="26606"/>
          <ac:spMkLst>
            <pc:docMk/>
            <pc:sldMk cId="2011409165" sldId="2605"/>
            <ac:spMk id="2" creationId="{17C35052-9744-49D1-863F-B1A5FA024736}"/>
          </ac:spMkLst>
        </pc:spChg>
        <pc:spChg chg="del">
          <ac:chgData name="Tariq Abubaker" userId="432f6d09324bb7bc" providerId="LiveId" clId="{1EBE1FA9-F857-4A6B-AE1A-8AD99F2A46C8}" dt="2020-06-20T12:19:33.005" v="74"/>
          <ac:spMkLst>
            <pc:docMk/>
            <pc:sldMk cId="2011409165" sldId="2605"/>
            <ac:spMk id="3" creationId="{0FE75761-21BE-4E17-A719-D2AE93DE6ECF}"/>
          </ac:spMkLst>
        </pc:spChg>
        <pc:spChg chg="mod">
          <ac:chgData name="Tariq Abubaker" userId="432f6d09324bb7bc" providerId="LiveId" clId="{1EBE1FA9-F857-4A6B-AE1A-8AD99F2A46C8}" dt="2020-06-20T12:36:03.649" v="249" actId="26606"/>
          <ac:spMkLst>
            <pc:docMk/>
            <pc:sldMk cId="2011409165" sldId="2605"/>
            <ac:spMk id="4" creationId="{AED41B4A-3F40-4E01-A6AD-0F4B1F029532}"/>
          </ac:spMkLst>
        </pc:spChg>
        <pc:spChg chg="add del mod">
          <ac:chgData name="Tariq Abubaker" userId="432f6d09324bb7bc" providerId="LiveId" clId="{1EBE1FA9-F857-4A6B-AE1A-8AD99F2A46C8}" dt="2020-06-20T12:36:03.649" v="249" actId="26606"/>
          <ac:spMkLst>
            <pc:docMk/>
            <pc:sldMk cId="2011409165" sldId="2605"/>
            <ac:spMk id="5" creationId="{17921CBF-C880-426F-B535-6B0C8EE44F8F}"/>
          </ac:spMkLst>
        </pc:spChg>
        <pc:spChg chg="add del mod">
          <ac:chgData name="Tariq Abubaker" userId="432f6d09324bb7bc" providerId="LiveId" clId="{1EBE1FA9-F857-4A6B-AE1A-8AD99F2A46C8}" dt="2020-06-20T12:35:47.192" v="240" actId="26606"/>
          <ac:spMkLst>
            <pc:docMk/>
            <pc:sldMk cId="2011409165" sldId="2605"/>
            <ac:spMk id="11" creationId="{D6CF8CFB-CE77-4658-BF08-24B11CD1E110}"/>
          </ac:spMkLst>
        </pc:spChg>
        <pc:spChg chg="add del mod">
          <ac:chgData name="Tariq Abubaker" userId="432f6d09324bb7bc" providerId="LiveId" clId="{1EBE1FA9-F857-4A6B-AE1A-8AD99F2A46C8}" dt="2020-06-20T12:35:59.951" v="246" actId="26606"/>
          <ac:spMkLst>
            <pc:docMk/>
            <pc:sldMk cId="2011409165" sldId="2605"/>
            <ac:spMk id="12" creationId="{D6FE6F90-3675-4B31-8BD6-F3F4DA4835E1}"/>
          </ac:spMkLst>
        </pc:spChg>
        <pc:spChg chg="add del mod">
          <ac:chgData name="Tariq Abubaker" userId="432f6d09324bb7bc" providerId="LiveId" clId="{1EBE1FA9-F857-4A6B-AE1A-8AD99F2A46C8}" dt="2020-06-20T12:35:50.159" v="242" actId="26606"/>
          <ac:spMkLst>
            <pc:docMk/>
            <pc:sldMk cId="2011409165" sldId="2605"/>
            <ac:spMk id="13" creationId="{9E29D2CB-BF34-4F4E-BFAE-20331464F1E0}"/>
          </ac:spMkLst>
        </pc:spChg>
        <pc:spChg chg="add del mod">
          <ac:chgData name="Tariq Abubaker" userId="432f6d09324bb7bc" providerId="LiveId" clId="{1EBE1FA9-F857-4A6B-AE1A-8AD99F2A46C8}" dt="2020-06-20T12:35:51.597" v="244" actId="26606"/>
          <ac:spMkLst>
            <pc:docMk/>
            <pc:sldMk cId="2011409165" sldId="2605"/>
            <ac:spMk id="16" creationId="{D6CF8CFB-CE77-4658-BF08-24B11CD1E110}"/>
          </ac:spMkLst>
        </pc:spChg>
        <pc:spChg chg="add del mod">
          <ac:chgData name="Tariq Abubaker" userId="432f6d09324bb7bc" providerId="LiveId" clId="{1EBE1FA9-F857-4A6B-AE1A-8AD99F2A46C8}" dt="2020-06-20T12:35:59.951" v="246" actId="26606"/>
          <ac:spMkLst>
            <pc:docMk/>
            <pc:sldMk cId="2011409165" sldId="2605"/>
            <ac:spMk id="18" creationId="{427B0604-BFEB-4E1B-ACCB-3E5071E73DD4}"/>
          </ac:spMkLst>
        </pc:spChg>
        <pc:spChg chg="add del mod">
          <ac:chgData name="Tariq Abubaker" userId="432f6d09324bb7bc" providerId="LiveId" clId="{1EBE1FA9-F857-4A6B-AE1A-8AD99F2A46C8}" dt="2020-06-20T12:35:59.951" v="246" actId="26606"/>
          <ac:spMkLst>
            <pc:docMk/>
            <pc:sldMk cId="2011409165" sldId="2605"/>
            <ac:spMk id="19" creationId="{B76C4ED7-9EA3-45F8-89F6-68EAFDA28D29}"/>
          </ac:spMkLst>
        </pc:spChg>
        <pc:spChg chg="add del mod">
          <ac:chgData name="Tariq Abubaker" userId="432f6d09324bb7bc" providerId="LiveId" clId="{1EBE1FA9-F857-4A6B-AE1A-8AD99F2A46C8}" dt="2020-06-20T12:35:59.951" v="246" actId="26606"/>
          <ac:spMkLst>
            <pc:docMk/>
            <pc:sldMk cId="2011409165" sldId="2605"/>
            <ac:spMk id="20" creationId="{7937B6DF-8EEA-42BC-BDCF-39B6CBD640D3}"/>
          </ac:spMkLst>
        </pc:spChg>
        <pc:spChg chg="add del mod">
          <ac:chgData name="Tariq Abubaker" userId="432f6d09324bb7bc" providerId="LiveId" clId="{1EBE1FA9-F857-4A6B-AE1A-8AD99F2A46C8}" dt="2020-06-20T12:36:09.525" v="250" actId="478"/>
          <ac:spMkLst>
            <pc:docMk/>
            <pc:sldMk cId="2011409165" sldId="2605"/>
            <ac:spMk id="25" creationId="{D6CF8CFB-CE77-4658-BF08-24B11CD1E110}"/>
          </ac:spMkLst>
        </pc:spChg>
        <pc:graphicFrameChg chg="add del">
          <ac:chgData name="Tariq Abubaker" userId="432f6d09324bb7bc" providerId="LiveId" clId="{1EBE1FA9-F857-4A6B-AE1A-8AD99F2A46C8}" dt="2020-06-20T12:35:33.499" v="238" actId="26606"/>
          <ac:graphicFrameMkLst>
            <pc:docMk/>
            <pc:sldMk cId="2011409165" sldId="2605"/>
            <ac:graphicFrameMk id="7" creationId="{DE49E892-F370-47BC-9493-A50C2D7B00E9}"/>
          </ac:graphicFrameMkLst>
        </pc:graphicFrameChg>
        <pc:graphicFrameChg chg="add del mod">
          <ac:chgData name="Tariq Abubaker" userId="432f6d09324bb7bc" providerId="LiveId" clId="{1EBE1FA9-F857-4A6B-AE1A-8AD99F2A46C8}" dt="2020-06-20T12:35:47.192" v="240" actId="26606"/>
          <ac:graphicFrameMkLst>
            <pc:docMk/>
            <pc:sldMk cId="2011409165" sldId="2605"/>
            <ac:graphicFrameMk id="9" creationId="{34EFA738-0FB5-4C4E-9634-4D0621786EF4}"/>
          </ac:graphicFrameMkLst>
        </pc:graphicFrameChg>
        <pc:graphicFrameChg chg="add del mod">
          <ac:chgData name="Tariq Abubaker" userId="432f6d09324bb7bc" providerId="LiveId" clId="{1EBE1FA9-F857-4A6B-AE1A-8AD99F2A46C8}" dt="2020-06-20T12:35:50.159" v="242" actId="26606"/>
          <ac:graphicFrameMkLst>
            <pc:docMk/>
            <pc:sldMk cId="2011409165" sldId="2605"/>
            <ac:graphicFrameMk id="14" creationId="{89925895-99BC-4F42-A584-EC2B31B5FE84}"/>
          </ac:graphicFrameMkLst>
        </pc:graphicFrameChg>
        <pc:graphicFrameChg chg="add del mod">
          <ac:chgData name="Tariq Abubaker" userId="432f6d09324bb7bc" providerId="LiveId" clId="{1EBE1FA9-F857-4A6B-AE1A-8AD99F2A46C8}" dt="2020-06-20T12:35:51.597" v="244" actId="26606"/>
          <ac:graphicFrameMkLst>
            <pc:docMk/>
            <pc:sldMk cId="2011409165" sldId="2605"/>
            <ac:graphicFrameMk id="17" creationId="{34EFA738-0FB5-4C4E-9634-4D0621786EF4}"/>
          </ac:graphicFrameMkLst>
        </pc:graphicFrameChg>
        <pc:graphicFrameChg chg="add del mod">
          <ac:chgData name="Tariq Abubaker" userId="432f6d09324bb7bc" providerId="LiveId" clId="{1EBE1FA9-F857-4A6B-AE1A-8AD99F2A46C8}" dt="2020-06-20T12:35:59.951" v="246" actId="26606"/>
          <ac:graphicFrameMkLst>
            <pc:docMk/>
            <pc:sldMk cId="2011409165" sldId="2605"/>
            <ac:graphicFrameMk id="21" creationId="{04F85827-FC58-43DA-99BA-462A64A37C85}"/>
          </ac:graphicFrameMkLst>
        </pc:graphicFrameChg>
        <pc:graphicFrameChg chg="add del mod">
          <ac:chgData name="Tariq Abubaker" userId="432f6d09324bb7bc" providerId="LiveId" clId="{1EBE1FA9-F857-4A6B-AE1A-8AD99F2A46C8}" dt="2020-06-20T12:36:03.615" v="248" actId="26606"/>
          <ac:graphicFrameMkLst>
            <pc:docMk/>
            <pc:sldMk cId="2011409165" sldId="2605"/>
            <ac:graphicFrameMk id="23" creationId="{5CA65745-09EE-4671-BED6-43D8B1CFA4BF}"/>
          </ac:graphicFrameMkLst>
        </pc:graphicFrameChg>
        <pc:graphicFrameChg chg="add mod">
          <ac:chgData name="Tariq Abubaker" userId="432f6d09324bb7bc" providerId="LiveId" clId="{1EBE1FA9-F857-4A6B-AE1A-8AD99F2A46C8}" dt="2020-06-20T12:40:48.515" v="337"/>
          <ac:graphicFrameMkLst>
            <pc:docMk/>
            <pc:sldMk cId="2011409165" sldId="2605"/>
            <ac:graphicFrameMk id="26" creationId="{34EFA738-0FB5-4C4E-9634-4D0621786EF4}"/>
          </ac:graphicFrameMkLst>
        </pc:graphicFrameChg>
        <pc:picChg chg="add del">
          <ac:chgData name="Tariq Abubaker" userId="432f6d09324bb7bc" providerId="LiveId" clId="{1EBE1FA9-F857-4A6B-AE1A-8AD99F2A46C8}" dt="2020-06-20T12:35:59.951" v="246" actId="26606"/>
          <ac:picMkLst>
            <pc:docMk/>
            <pc:sldMk cId="2011409165" sldId="2605"/>
            <ac:picMk id="8" creationId="{B4736AA7-2D04-4A06-AC75-C4BA95818690}"/>
          </ac:picMkLst>
        </pc:picChg>
      </pc:sldChg>
      <pc:sldChg chg="addSp delSp modSp add mod">
        <pc:chgData name="Tariq Abubaker" userId="432f6d09324bb7bc" providerId="LiveId" clId="{1EBE1FA9-F857-4A6B-AE1A-8AD99F2A46C8}" dt="2020-06-20T13:40:11.670" v="775" actId="108"/>
        <pc:sldMkLst>
          <pc:docMk/>
          <pc:sldMk cId="3652321665" sldId="2606"/>
        </pc:sldMkLst>
        <pc:spChg chg="mod">
          <ac:chgData name="Tariq Abubaker" userId="432f6d09324bb7bc" providerId="LiveId" clId="{1EBE1FA9-F857-4A6B-AE1A-8AD99F2A46C8}" dt="2020-06-20T13:38:31.415" v="748" actId="207"/>
          <ac:spMkLst>
            <pc:docMk/>
            <pc:sldMk cId="3652321665" sldId="2606"/>
            <ac:spMk id="2" creationId="{17C35052-9744-49D1-863F-B1A5FA024736}"/>
          </ac:spMkLst>
        </pc:spChg>
        <pc:spChg chg="mod">
          <ac:chgData name="Tariq Abubaker" userId="432f6d09324bb7bc" providerId="LiveId" clId="{1EBE1FA9-F857-4A6B-AE1A-8AD99F2A46C8}" dt="2020-06-20T12:41:38.964" v="342"/>
          <ac:spMkLst>
            <pc:docMk/>
            <pc:sldMk cId="3652321665" sldId="2606"/>
            <ac:spMk id="4" creationId="{AED41B4A-3F40-4E01-A6AD-0F4B1F029532}"/>
          </ac:spMkLst>
        </pc:spChg>
        <pc:spChg chg="add del mod">
          <ac:chgData name="Tariq Abubaker" userId="432f6d09324bb7bc" providerId="LiveId" clId="{1EBE1FA9-F857-4A6B-AE1A-8AD99F2A46C8}" dt="2020-06-20T12:41:38.964" v="342"/>
          <ac:spMkLst>
            <pc:docMk/>
            <pc:sldMk cId="3652321665" sldId="2606"/>
            <ac:spMk id="5" creationId="{1F1019C0-72A5-44BA-B5A9-D299F0581FDB}"/>
          </ac:spMkLst>
        </pc:spChg>
        <pc:spChg chg="add mod">
          <ac:chgData name="Tariq Abubaker" userId="432f6d09324bb7bc" providerId="LiveId" clId="{1EBE1FA9-F857-4A6B-AE1A-8AD99F2A46C8}" dt="2020-06-20T13:40:11.670" v="775" actId="108"/>
          <ac:spMkLst>
            <pc:docMk/>
            <pc:sldMk cId="3652321665" sldId="2606"/>
            <ac:spMk id="6" creationId="{2FA4DEE4-1D98-4BD8-9559-8068B9A1FE27}"/>
          </ac:spMkLst>
        </pc:spChg>
        <pc:spChg chg="add del mod">
          <ac:chgData name="Tariq Abubaker" userId="432f6d09324bb7bc" providerId="LiveId" clId="{1EBE1FA9-F857-4A6B-AE1A-8AD99F2A46C8}" dt="2020-06-20T12:50:35.857" v="501"/>
          <ac:spMkLst>
            <pc:docMk/>
            <pc:sldMk cId="3652321665" sldId="2606"/>
            <ac:spMk id="8" creationId="{E3204D93-1C52-4E31-B7BF-4D68481DF46A}"/>
          </ac:spMkLst>
        </pc:spChg>
        <pc:graphicFrameChg chg="del mod">
          <ac:chgData name="Tariq Abubaker" userId="432f6d09324bb7bc" providerId="LiveId" clId="{1EBE1FA9-F857-4A6B-AE1A-8AD99F2A46C8}" dt="2020-06-20T12:41:27.156" v="340" actId="478"/>
          <ac:graphicFrameMkLst>
            <pc:docMk/>
            <pc:sldMk cId="3652321665" sldId="2606"/>
            <ac:graphicFrameMk id="26" creationId="{34EFA738-0FB5-4C4E-9634-4D0621786EF4}"/>
          </ac:graphicFrameMkLst>
        </pc:graphicFrameChg>
      </pc:sldChg>
      <pc:sldChg chg="modSp add mod">
        <pc:chgData name="Tariq Abubaker" userId="432f6d09324bb7bc" providerId="LiveId" clId="{1EBE1FA9-F857-4A6B-AE1A-8AD99F2A46C8}" dt="2020-06-20T13:42:22.609" v="806" actId="108"/>
        <pc:sldMkLst>
          <pc:docMk/>
          <pc:sldMk cId="3520815396" sldId="2607"/>
        </pc:sldMkLst>
        <pc:spChg chg="mod">
          <ac:chgData name="Tariq Abubaker" userId="432f6d09324bb7bc" providerId="LiveId" clId="{1EBE1FA9-F857-4A6B-AE1A-8AD99F2A46C8}" dt="2020-06-20T13:41:28.302" v="787" actId="207"/>
          <ac:spMkLst>
            <pc:docMk/>
            <pc:sldMk cId="3520815396" sldId="2607"/>
            <ac:spMk id="2" creationId="{17C35052-9744-49D1-863F-B1A5FA024736}"/>
          </ac:spMkLst>
        </pc:spChg>
        <pc:spChg chg="mod">
          <ac:chgData name="Tariq Abubaker" userId="432f6d09324bb7bc" providerId="LiveId" clId="{1EBE1FA9-F857-4A6B-AE1A-8AD99F2A46C8}" dt="2020-06-20T13:42:22.609" v="806" actId="108"/>
          <ac:spMkLst>
            <pc:docMk/>
            <pc:sldMk cId="3520815396" sldId="2607"/>
            <ac:spMk id="6" creationId="{2FA4DEE4-1D98-4BD8-9559-8068B9A1FE27}"/>
          </ac:spMkLst>
        </pc:spChg>
      </pc:sldChg>
      <pc:sldChg chg="modSp add mod">
        <pc:chgData name="Tariq Abubaker" userId="432f6d09324bb7bc" providerId="LiveId" clId="{1EBE1FA9-F857-4A6B-AE1A-8AD99F2A46C8}" dt="2020-06-20T13:41:01.141" v="784" actId="108"/>
        <pc:sldMkLst>
          <pc:docMk/>
          <pc:sldMk cId="537015658" sldId="2608"/>
        </pc:sldMkLst>
        <pc:spChg chg="mod">
          <ac:chgData name="Tariq Abubaker" userId="432f6d09324bb7bc" providerId="LiveId" clId="{1EBE1FA9-F857-4A6B-AE1A-8AD99F2A46C8}" dt="2020-06-20T13:40:23.848" v="777" actId="207"/>
          <ac:spMkLst>
            <pc:docMk/>
            <pc:sldMk cId="537015658" sldId="2608"/>
            <ac:spMk id="2" creationId="{17C35052-9744-49D1-863F-B1A5FA024736}"/>
          </ac:spMkLst>
        </pc:spChg>
        <pc:spChg chg="mod">
          <ac:chgData name="Tariq Abubaker" userId="432f6d09324bb7bc" providerId="LiveId" clId="{1EBE1FA9-F857-4A6B-AE1A-8AD99F2A46C8}" dt="2020-06-20T13:41:01.141" v="784" actId="108"/>
          <ac:spMkLst>
            <pc:docMk/>
            <pc:sldMk cId="537015658" sldId="2608"/>
            <ac:spMk id="6" creationId="{2FA4DEE4-1D98-4BD8-9559-8068B9A1FE27}"/>
          </ac:spMkLst>
        </pc:spChg>
      </pc:sldChg>
      <pc:sldChg chg="modSp add mod">
        <pc:chgData name="Tariq Abubaker" userId="432f6d09324bb7bc" providerId="LiveId" clId="{1EBE1FA9-F857-4A6B-AE1A-8AD99F2A46C8}" dt="2020-06-20T13:43:07.473" v="829" actId="108"/>
        <pc:sldMkLst>
          <pc:docMk/>
          <pc:sldMk cId="4103698571" sldId="2609"/>
        </pc:sldMkLst>
        <pc:spChg chg="mod">
          <ac:chgData name="Tariq Abubaker" userId="432f6d09324bb7bc" providerId="LiveId" clId="{1EBE1FA9-F857-4A6B-AE1A-8AD99F2A46C8}" dt="2020-06-20T13:41:33.993" v="788" actId="207"/>
          <ac:spMkLst>
            <pc:docMk/>
            <pc:sldMk cId="4103698571" sldId="2609"/>
            <ac:spMk id="2" creationId="{17C35052-9744-49D1-863F-B1A5FA024736}"/>
          </ac:spMkLst>
        </pc:spChg>
        <pc:spChg chg="mod">
          <ac:chgData name="Tariq Abubaker" userId="432f6d09324bb7bc" providerId="LiveId" clId="{1EBE1FA9-F857-4A6B-AE1A-8AD99F2A46C8}" dt="2020-06-20T13:43:07.473" v="829" actId="108"/>
          <ac:spMkLst>
            <pc:docMk/>
            <pc:sldMk cId="4103698571" sldId="2609"/>
            <ac:spMk id="6" creationId="{2FA4DEE4-1D98-4BD8-9559-8068B9A1FE27}"/>
          </ac:spMkLst>
        </pc:spChg>
      </pc:sldChg>
      <pc:sldChg chg="addSp delSp modSp new mod ord addAnim delAnim modAnim">
        <pc:chgData name="Tariq Abubaker" userId="432f6d09324bb7bc" providerId="LiveId" clId="{1EBE1FA9-F857-4A6B-AE1A-8AD99F2A46C8}" dt="2020-06-20T19:47:18.363" v="1620" actId="20577"/>
        <pc:sldMkLst>
          <pc:docMk/>
          <pc:sldMk cId="2494828838" sldId="2610"/>
        </pc:sldMkLst>
        <pc:spChg chg="del">
          <ac:chgData name="Tariq Abubaker" userId="432f6d09324bb7bc" providerId="LiveId" clId="{1EBE1FA9-F857-4A6B-AE1A-8AD99F2A46C8}" dt="2020-06-20T13:35:18.713" v="724"/>
          <ac:spMkLst>
            <pc:docMk/>
            <pc:sldMk cId="2494828838" sldId="2610"/>
            <ac:spMk id="2" creationId="{41EE1DE1-8C4E-4FC2-B52D-520FAB83D917}"/>
          </ac:spMkLst>
        </pc:spChg>
        <pc:spChg chg="del">
          <ac:chgData name="Tariq Abubaker" userId="432f6d09324bb7bc" providerId="LiveId" clId="{1EBE1FA9-F857-4A6B-AE1A-8AD99F2A46C8}" dt="2020-06-20T13:35:18.713" v="724"/>
          <ac:spMkLst>
            <pc:docMk/>
            <pc:sldMk cId="2494828838" sldId="2610"/>
            <ac:spMk id="3" creationId="{02E41257-1DB9-4B8A-86B0-E69A8496310F}"/>
          </ac:spMkLst>
        </pc:spChg>
        <pc:spChg chg="del">
          <ac:chgData name="Tariq Abubaker" userId="432f6d09324bb7bc" providerId="LiveId" clId="{1EBE1FA9-F857-4A6B-AE1A-8AD99F2A46C8}" dt="2020-06-20T13:35:18.713" v="724"/>
          <ac:spMkLst>
            <pc:docMk/>
            <pc:sldMk cId="2494828838" sldId="2610"/>
            <ac:spMk id="4" creationId="{76E275AA-7A08-4A81-BF15-7EF7C2FEF19E}"/>
          </ac:spMkLst>
        </pc:spChg>
        <pc:spChg chg="mod">
          <ac:chgData name="Tariq Abubaker" userId="432f6d09324bb7bc" providerId="LiveId" clId="{1EBE1FA9-F857-4A6B-AE1A-8AD99F2A46C8}" dt="2020-06-20T13:35:18.713" v="724"/>
          <ac:spMkLst>
            <pc:docMk/>
            <pc:sldMk cId="2494828838" sldId="2610"/>
            <ac:spMk id="5" creationId="{C9D271C5-A39D-4D26-9D7E-A69616C43C02}"/>
          </ac:spMkLst>
        </pc:spChg>
        <pc:spChg chg="del">
          <ac:chgData name="Tariq Abubaker" userId="432f6d09324bb7bc" providerId="LiveId" clId="{1EBE1FA9-F857-4A6B-AE1A-8AD99F2A46C8}" dt="2020-06-20T13:35:18.713" v="724"/>
          <ac:spMkLst>
            <pc:docMk/>
            <pc:sldMk cId="2494828838" sldId="2610"/>
            <ac:spMk id="6" creationId="{6EA6132B-CE1D-4417-807D-20D018118FF9}"/>
          </ac:spMkLst>
        </pc:spChg>
        <pc:spChg chg="del">
          <ac:chgData name="Tariq Abubaker" userId="432f6d09324bb7bc" providerId="LiveId" clId="{1EBE1FA9-F857-4A6B-AE1A-8AD99F2A46C8}" dt="2020-06-20T13:35:18.713" v="724"/>
          <ac:spMkLst>
            <pc:docMk/>
            <pc:sldMk cId="2494828838" sldId="2610"/>
            <ac:spMk id="7" creationId="{02CA8CFC-AD9C-4C55-B53C-8C730C5D563E}"/>
          </ac:spMkLst>
        </pc:spChg>
        <pc:spChg chg="add mod">
          <ac:chgData name="Tariq Abubaker" userId="432f6d09324bb7bc" providerId="LiveId" clId="{1EBE1FA9-F857-4A6B-AE1A-8AD99F2A46C8}" dt="2020-06-20T19:47:18.363" v="1620" actId="20577"/>
          <ac:spMkLst>
            <pc:docMk/>
            <pc:sldMk cId="2494828838" sldId="2610"/>
            <ac:spMk id="8" creationId="{7F6D15BA-3840-427B-994C-E3552EB9AAEF}"/>
          </ac:spMkLst>
        </pc:spChg>
        <pc:spChg chg="add del mod">
          <ac:chgData name="Tariq Abubaker" userId="432f6d09324bb7bc" providerId="LiveId" clId="{1EBE1FA9-F857-4A6B-AE1A-8AD99F2A46C8}" dt="2020-06-20T13:59:43.517" v="969" actId="12084"/>
          <ac:spMkLst>
            <pc:docMk/>
            <pc:sldMk cId="2494828838" sldId="2610"/>
            <ac:spMk id="9" creationId="{FD0F2F77-9E02-4232-9C76-6BD728F701AC}"/>
          </ac:spMkLst>
        </pc:spChg>
        <pc:spChg chg="add del">
          <ac:chgData name="Tariq Abubaker" userId="432f6d09324bb7bc" providerId="LiveId" clId="{1EBE1FA9-F857-4A6B-AE1A-8AD99F2A46C8}" dt="2020-06-20T13:50:11.012" v="834"/>
          <ac:spMkLst>
            <pc:docMk/>
            <pc:sldMk cId="2494828838" sldId="2610"/>
            <ac:spMk id="10" creationId="{59776E68-660B-4647-A7FA-C6D098D12733}"/>
          </ac:spMkLst>
        </pc:spChg>
        <pc:spChg chg="add del">
          <ac:chgData name="Tariq Abubaker" userId="432f6d09324bb7bc" providerId="LiveId" clId="{1EBE1FA9-F857-4A6B-AE1A-8AD99F2A46C8}" dt="2020-06-20T13:51:07.788" v="840"/>
          <ac:spMkLst>
            <pc:docMk/>
            <pc:sldMk cId="2494828838" sldId="2610"/>
            <ac:spMk id="11" creationId="{F7BA3321-64A1-424D-A968-8B8C0A65619E}"/>
          </ac:spMkLst>
        </pc:spChg>
        <pc:spChg chg="add del">
          <ac:chgData name="Tariq Abubaker" userId="432f6d09324bb7bc" providerId="LiveId" clId="{1EBE1FA9-F857-4A6B-AE1A-8AD99F2A46C8}" dt="2020-06-20T13:51:25.936" v="843"/>
          <ac:spMkLst>
            <pc:docMk/>
            <pc:sldMk cId="2494828838" sldId="2610"/>
            <ac:spMk id="12" creationId="{3BDFB7B8-A5BB-42AA-8E72-4A06729ECDE0}"/>
          </ac:spMkLst>
        </pc:spChg>
        <pc:spChg chg="add del">
          <ac:chgData name="Tariq Abubaker" userId="432f6d09324bb7bc" providerId="LiveId" clId="{1EBE1FA9-F857-4A6B-AE1A-8AD99F2A46C8}" dt="2020-06-20T13:55:01.168" v="870"/>
          <ac:spMkLst>
            <pc:docMk/>
            <pc:sldMk cId="2494828838" sldId="2610"/>
            <ac:spMk id="13" creationId="{275D5DFE-0312-412E-8DC8-FE2C51161521}"/>
          </ac:spMkLst>
        </pc:spChg>
        <pc:spChg chg="add del mod">
          <ac:chgData name="Tariq Abubaker" userId="432f6d09324bb7bc" providerId="LiveId" clId="{1EBE1FA9-F857-4A6B-AE1A-8AD99F2A46C8}" dt="2020-06-20T19:35:57.556" v="1519" actId="12084"/>
          <ac:spMkLst>
            <pc:docMk/>
            <pc:sldMk cId="2494828838" sldId="2610"/>
            <ac:spMk id="15" creationId="{C5691B8E-CA58-4D98-975A-A8FDC381CD5B}"/>
          </ac:spMkLst>
        </pc:spChg>
        <pc:spChg chg="add mod">
          <ac:chgData name="Tariq Abubaker" userId="432f6d09324bb7bc" providerId="LiveId" clId="{1EBE1FA9-F857-4A6B-AE1A-8AD99F2A46C8}" dt="2020-06-20T19:45:00.679" v="1589" actId="13822"/>
          <ac:spMkLst>
            <pc:docMk/>
            <pc:sldMk cId="2494828838" sldId="2610"/>
            <ac:spMk id="17" creationId="{C96064BF-954C-4900-9C5A-73B1D2ACF7F5}"/>
          </ac:spMkLst>
        </pc:spChg>
        <pc:spChg chg="add mod">
          <ac:chgData name="Tariq Abubaker" userId="432f6d09324bb7bc" providerId="LiveId" clId="{1EBE1FA9-F857-4A6B-AE1A-8AD99F2A46C8}" dt="2020-06-20T19:45:10.715" v="1591" actId="1076"/>
          <ac:spMkLst>
            <pc:docMk/>
            <pc:sldMk cId="2494828838" sldId="2610"/>
            <ac:spMk id="18" creationId="{C991491B-8657-431B-B1B9-0037D80F0B51}"/>
          </ac:spMkLst>
        </pc:spChg>
        <pc:spChg chg="add mod">
          <ac:chgData name="Tariq Abubaker" userId="432f6d09324bb7bc" providerId="LiveId" clId="{1EBE1FA9-F857-4A6B-AE1A-8AD99F2A46C8}" dt="2020-06-20T19:45:18.772" v="1593" actId="1076"/>
          <ac:spMkLst>
            <pc:docMk/>
            <pc:sldMk cId="2494828838" sldId="2610"/>
            <ac:spMk id="19" creationId="{BD8A9241-1795-4D2E-B45D-1B9E0256D3FE}"/>
          </ac:spMkLst>
        </pc:spChg>
        <pc:graphicFrameChg chg="add mod">
          <ac:chgData name="Tariq Abubaker" userId="432f6d09324bb7bc" providerId="LiveId" clId="{1EBE1FA9-F857-4A6B-AE1A-8AD99F2A46C8}" dt="2020-06-20T14:06:00.711" v="998" actId="20577"/>
          <ac:graphicFrameMkLst>
            <pc:docMk/>
            <pc:sldMk cId="2494828838" sldId="2610"/>
            <ac:graphicFrameMk id="14" creationId="{892FBCBE-C250-4660-A044-7DA4687185D4}"/>
          </ac:graphicFrameMkLst>
        </pc:graphicFrameChg>
        <pc:graphicFrameChg chg="add del mod">
          <ac:chgData name="Tariq Abubaker" userId="432f6d09324bb7bc" providerId="LiveId" clId="{1EBE1FA9-F857-4A6B-AE1A-8AD99F2A46C8}" dt="2020-06-20T19:43:31.266" v="1573" actId="12100"/>
          <ac:graphicFrameMkLst>
            <pc:docMk/>
            <pc:sldMk cId="2494828838" sldId="2610"/>
            <ac:graphicFrameMk id="16" creationId="{3B4BC411-485C-498B-8F6D-04A8651EAA8F}"/>
          </ac:graphicFrameMkLst>
        </pc:graphicFrameChg>
      </pc:sldChg>
      <pc:sldChg chg="addSp delSp modSp add mod">
        <pc:chgData name="Tariq Abubaker" userId="432f6d09324bb7bc" providerId="LiveId" clId="{1EBE1FA9-F857-4A6B-AE1A-8AD99F2A46C8}" dt="2020-06-20T15:12:39.137" v="1072" actId="21"/>
        <pc:sldMkLst>
          <pc:docMk/>
          <pc:sldMk cId="2035547317" sldId="2611"/>
        </pc:sldMkLst>
        <pc:spChg chg="mod">
          <ac:chgData name="Tariq Abubaker" userId="432f6d09324bb7bc" providerId="LiveId" clId="{1EBE1FA9-F857-4A6B-AE1A-8AD99F2A46C8}" dt="2020-06-20T14:06:42.855" v="1021" actId="20577"/>
          <ac:spMkLst>
            <pc:docMk/>
            <pc:sldMk cId="2035547317" sldId="2611"/>
            <ac:spMk id="8" creationId="{5D5961E0-3117-4E1A-84EA-A62AC6FA43E5}"/>
          </ac:spMkLst>
        </pc:spChg>
        <pc:spChg chg="mod">
          <ac:chgData name="Tariq Abubaker" userId="432f6d09324bb7bc" providerId="LiveId" clId="{1EBE1FA9-F857-4A6B-AE1A-8AD99F2A46C8}" dt="2020-06-20T14:07:14.593" v="1046" actId="20577"/>
          <ac:spMkLst>
            <pc:docMk/>
            <pc:sldMk cId="2035547317" sldId="2611"/>
            <ac:spMk id="10" creationId="{27ACE96D-E327-4A4A-BADE-AA01A6AFC03A}"/>
          </ac:spMkLst>
        </pc:spChg>
        <pc:picChg chg="del">
          <ac:chgData name="Tariq Abubaker" userId="432f6d09324bb7bc" providerId="LiveId" clId="{1EBE1FA9-F857-4A6B-AE1A-8AD99F2A46C8}" dt="2020-06-20T14:10:49.319" v="1052" actId="478"/>
          <ac:picMkLst>
            <pc:docMk/>
            <pc:sldMk cId="2035547317" sldId="2611"/>
            <ac:picMk id="3" creationId="{4586EBD4-5847-41F5-BA0F-89C4368AC29B}"/>
          </ac:picMkLst>
        </pc:picChg>
        <pc:picChg chg="add del mod">
          <ac:chgData name="Tariq Abubaker" userId="432f6d09324bb7bc" providerId="LiveId" clId="{1EBE1FA9-F857-4A6B-AE1A-8AD99F2A46C8}" dt="2020-06-20T14:11:00.663" v="1056" actId="478"/>
          <ac:picMkLst>
            <pc:docMk/>
            <pc:sldMk cId="2035547317" sldId="2611"/>
            <ac:picMk id="4" creationId="{0000C888-72B8-4D82-98A8-9C9156D4DA91}"/>
          </ac:picMkLst>
        </pc:picChg>
        <pc:picChg chg="add mod">
          <ac:chgData name="Tariq Abubaker" userId="432f6d09324bb7bc" providerId="LiveId" clId="{1EBE1FA9-F857-4A6B-AE1A-8AD99F2A46C8}" dt="2020-06-20T15:12:32.660" v="1070" actId="1076"/>
          <ac:picMkLst>
            <pc:docMk/>
            <pc:sldMk cId="2035547317" sldId="2611"/>
            <ac:picMk id="6" creationId="{305C2311-CBAE-4D04-9060-185D5E39A629}"/>
          </ac:picMkLst>
        </pc:picChg>
        <pc:picChg chg="add del mod">
          <ac:chgData name="Tariq Abubaker" userId="432f6d09324bb7bc" providerId="LiveId" clId="{1EBE1FA9-F857-4A6B-AE1A-8AD99F2A46C8}" dt="2020-06-20T15:12:39.137" v="1072" actId="21"/>
          <ac:picMkLst>
            <pc:docMk/>
            <pc:sldMk cId="2035547317" sldId="2611"/>
            <ac:picMk id="7" creationId="{25762020-550B-4991-AF79-8CA5FD64F9FF}"/>
          </ac:picMkLst>
        </pc:picChg>
      </pc:sldChg>
      <pc:sldChg chg="addSp delSp modSp new mod modClrScheme chgLayout">
        <pc:chgData name="Tariq Abubaker" userId="432f6d09324bb7bc" providerId="LiveId" clId="{1EBE1FA9-F857-4A6B-AE1A-8AD99F2A46C8}" dt="2020-06-20T18:05:01.974" v="1184" actId="20577"/>
        <pc:sldMkLst>
          <pc:docMk/>
          <pc:sldMk cId="3730791325" sldId="2612"/>
        </pc:sldMkLst>
        <pc:spChg chg="del">
          <ac:chgData name="Tariq Abubaker" userId="432f6d09324bb7bc" providerId="LiveId" clId="{1EBE1FA9-F857-4A6B-AE1A-8AD99F2A46C8}" dt="2020-06-20T15:12:49.896" v="1074" actId="26606"/>
          <ac:spMkLst>
            <pc:docMk/>
            <pc:sldMk cId="3730791325" sldId="2612"/>
            <ac:spMk id="2" creationId="{C01CD634-E518-4E8F-BA8D-97D1EBA215FE}"/>
          </ac:spMkLst>
        </pc:spChg>
        <pc:spChg chg="del">
          <ac:chgData name="Tariq Abubaker" userId="432f6d09324bb7bc" providerId="LiveId" clId="{1EBE1FA9-F857-4A6B-AE1A-8AD99F2A46C8}" dt="2020-06-20T15:12:49.896" v="1074" actId="26606"/>
          <ac:spMkLst>
            <pc:docMk/>
            <pc:sldMk cId="3730791325" sldId="2612"/>
            <ac:spMk id="3" creationId="{AF443D17-4A37-44A5-886D-1AE65484294F}"/>
          </ac:spMkLst>
        </pc:spChg>
        <pc:spChg chg="mod">
          <ac:chgData name="Tariq Abubaker" userId="432f6d09324bb7bc" providerId="LiveId" clId="{1EBE1FA9-F857-4A6B-AE1A-8AD99F2A46C8}" dt="2020-06-20T15:16:30.658" v="1126"/>
          <ac:spMkLst>
            <pc:docMk/>
            <pc:sldMk cId="3730791325" sldId="2612"/>
            <ac:spMk id="4" creationId="{CD6B4C43-C091-4054-A684-8E4B62A9DC25}"/>
          </ac:spMkLst>
        </pc:spChg>
        <pc:spChg chg="add del mod">
          <ac:chgData name="Tariq Abubaker" userId="432f6d09324bb7bc" providerId="LiveId" clId="{1EBE1FA9-F857-4A6B-AE1A-8AD99F2A46C8}" dt="2020-06-20T15:16:18.527" v="1121" actId="931"/>
          <ac:spMkLst>
            <pc:docMk/>
            <pc:sldMk cId="3730791325" sldId="2612"/>
            <ac:spMk id="7" creationId="{0FB6449B-C3F5-4B95-86B2-5A9DDAE9694C}"/>
          </ac:spMkLst>
        </pc:spChg>
        <pc:spChg chg="add del mod">
          <ac:chgData name="Tariq Abubaker" userId="432f6d09324bb7bc" providerId="LiveId" clId="{1EBE1FA9-F857-4A6B-AE1A-8AD99F2A46C8}" dt="2020-06-20T15:16:26.664" v="1125" actId="478"/>
          <ac:spMkLst>
            <pc:docMk/>
            <pc:sldMk cId="3730791325" sldId="2612"/>
            <ac:spMk id="8" creationId="{87BDE1FB-0292-45AD-AAB2-A6C76C630EBE}"/>
          </ac:spMkLst>
        </pc:spChg>
        <pc:spChg chg="add del mod">
          <ac:chgData name="Tariq Abubaker" userId="432f6d09324bb7bc" providerId="LiveId" clId="{1EBE1FA9-F857-4A6B-AE1A-8AD99F2A46C8}" dt="2020-06-20T15:14:34.086" v="1105" actId="931"/>
          <ac:spMkLst>
            <pc:docMk/>
            <pc:sldMk cId="3730791325" sldId="2612"/>
            <ac:spMk id="9" creationId="{2AA556F3-8EF1-41DF-88B9-397E895BA7D9}"/>
          </ac:spMkLst>
        </pc:spChg>
        <pc:spChg chg="add mod">
          <ac:chgData name="Tariq Abubaker" userId="432f6d09324bb7bc" providerId="LiveId" clId="{1EBE1FA9-F857-4A6B-AE1A-8AD99F2A46C8}" dt="2020-06-20T18:05:01.974" v="1184" actId="20577"/>
          <ac:spMkLst>
            <pc:docMk/>
            <pc:sldMk cId="3730791325" sldId="2612"/>
            <ac:spMk id="10" creationId="{CA9FB99B-67ED-4EAE-8C6C-7C6EBC4AB5AE}"/>
          </ac:spMkLst>
        </pc:spChg>
        <pc:spChg chg="add del mod">
          <ac:chgData name="Tariq Abubaker" userId="432f6d09324bb7bc" providerId="LiveId" clId="{1EBE1FA9-F857-4A6B-AE1A-8AD99F2A46C8}" dt="2020-06-20T15:16:10.251" v="1120" actId="478"/>
          <ac:spMkLst>
            <pc:docMk/>
            <pc:sldMk cId="3730791325" sldId="2612"/>
            <ac:spMk id="14" creationId="{F8F6EE43-42A3-4A8C-A00C-1A4C0C5252B9}"/>
          </ac:spMkLst>
        </pc:spChg>
        <pc:spChg chg="add del mod">
          <ac:chgData name="Tariq Abubaker" userId="432f6d09324bb7bc" providerId="LiveId" clId="{1EBE1FA9-F857-4A6B-AE1A-8AD99F2A46C8}" dt="2020-06-20T15:18:34.008" v="1149" actId="12084"/>
          <ac:spMkLst>
            <pc:docMk/>
            <pc:sldMk cId="3730791325" sldId="2612"/>
            <ac:spMk id="18" creationId="{1FFD48B6-B73F-4118-BAB2-BEDCCF05963D}"/>
          </ac:spMkLst>
        </pc:spChg>
        <pc:spChg chg="add del mod">
          <ac:chgData name="Tariq Abubaker" userId="432f6d09324bb7bc" providerId="LiveId" clId="{1EBE1FA9-F857-4A6B-AE1A-8AD99F2A46C8}" dt="2020-06-20T16:59:15.491" v="1163" actId="931"/>
          <ac:spMkLst>
            <pc:docMk/>
            <pc:sldMk cId="3730791325" sldId="2612"/>
            <ac:spMk id="23" creationId="{2E28E601-DA73-4A3E-9FC6-8A4908B075F4}"/>
          </ac:spMkLst>
        </pc:spChg>
        <pc:spChg chg="add del mod">
          <ac:chgData name="Tariq Abubaker" userId="432f6d09324bb7bc" providerId="LiveId" clId="{1EBE1FA9-F857-4A6B-AE1A-8AD99F2A46C8}" dt="2020-06-20T17:02:34.356" v="1169" actId="931"/>
          <ac:spMkLst>
            <pc:docMk/>
            <pc:sldMk cId="3730791325" sldId="2612"/>
            <ac:spMk id="27" creationId="{16D10E22-F23C-4126-B12B-FDE776BBCF47}"/>
          </ac:spMkLst>
        </pc:spChg>
        <pc:graphicFrameChg chg="add del mod">
          <ac:chgData name="Tariq Abubaker" userId="432f6d09324bb7bc" providerId="LiveId" clId="{1EBE1FA9-F857-4A6B-AE1A-8AD99F2A46C8}" dt="2020-06-20T16:59:06.959" v="1161" actId="478"/>
          <ac:graphicFrameMkLst>
            <pc:docMk/>
            <pc:sldMk cId="3730791325" sldId="2612"/>
            <ac:graphicFrameMk id="21" creationId="{EBA23BA5-2E72-4471-BA7E-BAD4696E7C2E}"/>
          </ac:graphicFrameMkLst>
        </pc:graphicFrameChg>
        <pc:picChg chg="add del mod">
          <ac:chgData name="Tariq Abubaker" userId="432f6d09324bb7bc" providerId="LiveId" clId="{1EBE1FA9-F857-4A6B-AE1A-8AD99F2A46C8}" dt="2020-06-20T15:13:41.360" v="1097" actId="478"/>
          <ac:picMkLst>
            <pc:docMk/>
            <pc:sldMk cId="3730791325" sldId="2612"/>
            <ac:picMk id="5" creationId="{F0E94EF0-6F56-4526-BF46-BB70F464308D}"/>
          </ac:picMkLst>
        </pc:picChg>
        <pc:picChg chg="add del mod">
          <ac:chgData name="Tariq Abubaker" userId="432f6d09324bb7bc" providerId="LiveId" clId="{1EBE1FA9-F857-4A6B-AE1A-8AD99F2A46C8}" dt="2020-06-20T15:14:07.764" v="1104" actId="478"/>
          <ac:picMkLst>
            <pc:docMk/>
            <pc:sldMk cId="3730791325" sldId="2612"/>
            <ac:picMk id="6" creationId="{76E1605E-16BE-4EB6-9C6B-E9FC61A5151C}"/>
          </ac:picMkLst>
        </pc:picChg>
        <pc:picChg chg="add del mod">
          <ac:chgData name="Tariq Abubaker" userId="432f6d09324bb7bc" providerId="LiveId" clId="{1EBE1FA9-F857-4A6B-AE1A-8AD99F2A46C8}" dt="2020-06-20T15:15:56.851" v="1118" actId="478"/>
          <ac:picMkLst>
            <pc:docMk/>
            <pc:sldMk cId="3730791325" sldId="2612"/>
            <ac:picMk id="12" creationId="{0DEA1038-78C1-46CD-A6FB-C61EAB9520AE}"/>
          </ac:picMkLst>
        </pc:picChg>
        <pc:picChg chg="add del mod">
          <ac:chgData name="Tariq Abubaker" userId="432f6d09324bb7bc" providerId="LiveId" clId="{1EBE1FA9-F857-4A6B-AE1A-8AD99F2A46C8}" dt="2020-06-20T15:16:35.617" v="1127" actId="478"/>
          <ac:picMkLst>
            <pc:docMk/>
            <pc:sldMk cId="3730791325" sldId="2612"/>
            <ac:picMk id="16" creationId="{22CAB59E-70A2-4F83-AF8F-F463248A951C}"/>
          </ac:picMkLst>
        </pc:picChg>
        <pc:picChg chg="add del mod">
          <ac:chgData name="Tariq Abubaker" userId="432f6d09324bb7bc" providerId="LiveId" clId="{1EBE1FA9-F857-4A6B-AE1A-8AD99F2A46C8}" dt="2020-06-20T16:59:10.809" v="1162" actId="478"/>
          <ac:picMkLst>
            <pc:docMk/>
            <pc:sldMk cId="3730791325" sldId="2612"/>
            <ac:picMk id="20" creationId="{1E8D3738-4CD3-4676-B44E-B5992F6BB732}"/>
          </ac:picMkLst>
        </pc:picChg>
        <pc:picChg chg="add del mod">
          <ac:chgData name="Tariq Abubaker" userId="432f6d09324bb7bc" providerId="LiveId" clId="{1EBE1FA9-F857-4A6B-AE1A-8AD99F2A46C8}" dt="2020-06-20T17:00:45.585" v="1168" actId="478"/>
          <ac:picMkLst>
            <pc:docMk/>
            <pc:sldMk cId="3730791325" sldId="2612"/>
            <ac:picMk id="25" creationId="{C25BA748-CECC-4420-9418-CB38E46E2B0E}"/>
          </ac:picMkLst>
        </pc:picChg>
        <pc:picChg chg="add mod">
          <ac:chgData name="Tariq Abubaker" userId="432f6d09324bb7bc" providerId="LiveId" clId="{1EBE1FA9-F857-4A6B-AE1A-8AD99F2A46C8}" dt="2020-06-20T17:02:43.613" v="1171" actId="962"/>
          <ac:picMkLst>
            <pc:docMk/>
            <pc:sldMk cId="3730791325" sldId="2612"/>
            <ac:picMk id="29" creationId="{044D29A4-D5A2-4B37-989C-6FEC008C2AAA}"/>
          </ac:picMkLst>
        </pc:picChg>
      </pc:sldChg>
      <pc:sldChg chg="add">
        <pc:chgData name="Tariq Abubaker" userId="432f6d09324bb7bc" providerId="LiveId" clId="{1EBE1FA9-F857-4A6B-AE1A-8AD99F2A46C8}" dt="2020-06-20T18:05:24.320" v="1185"/>
        <pc:sldMkLst>
          <pc:docMk/>
          <pc:sldMk cId="1569810536" sldId="2613"/>
        </pc:sldMkLst>
      </pc:sldChg>
      <pc:sldChg chg="modSp add mod">
        <pc:chgData name="Tariq Abubaker" userId="432f6d09324bb7bc" providerId="LiveId" clId="{1EBE1FA9-F857-4A6B-AE1A-8AD99F2A46C8}" dt="2020-06-20T19:18:44.464" v="1414" actId="20577"/>
        <pc:sldMkLst>
          <pc:docMk/>
          <pc:sldMk cId="1825779743" sldId="2614"/>
        </pc:sldMkLst>
        <pc:spChg chg="mod">
          <ac:chgData name="Tariq Abubaker" userId="432f6d09324bb7bc" providerId="LiveId" clId="{1EBE1FA9-F857-4A6B-AE1A-8AD99F2A46C8}" dt="2020-06-20T18:23:06.010" v="1326" actId="20577"/>
          <ac:spMkLst>
            <pc:docMk/>
            <pc:sldMk cId="1825779743" sldId="2614"/>
            <ac:spMk id="2" creationId="{17C35052-9744-49D1-863F-B1A5FA024736}"/>
          </ac:spMkLst>
        </pc:spChg>
        <pc:spChg chg="mod">
          <ac:chgData name="Tariq Abubaker" userId="432f6d09324bb7bc" providerId="LiveId" clId="{1EBE1FA9-F857-4A6B-AE1A-8AD99F2A46C8}" dt="2020-06-20T19:18:44.464" v="1414" actId="20577"/>
          <ac:spMkLst>
            <pc:docMk/>
            <pc:sldMk cId="1825779743" sldId="2614"/>
            <ac:spMk id="6" creationId="{2FA4DEE4-1D98-4BD8-9559-8068B9A1FE27}"/>
          </ac:spMkLst>
        </pc:spChg>
      </pc:sldChg>
      <pc:sldChg chg="new del">
        <pc:chgData name="Tariq Abubaker" userId="432f6d09324bb7bc" providerId="LiveId" clId="{1EBE1FA9-F857-4A6B-AE1A-8AD99F2A46C8}" dt="2020-06-20T18:24:40.535" v="1330" actId="47"/>
        <pc:sldMkLst>
          <pc:docMk/>
          <pc:sldMk cId="1917908750" sldId="2615"/>
        </pc:sldMkLst>
      </pc:sldChg>
      <pc:sldChg chg="addSp delSp modSp new mod">
        <pc:chgData name="Tariq Abubaker" userId="432f6d09324bb7bc" providerId="LiveId" clId="{1EBE1FA9-F857-4A6B-AE1A-8AD99F2A46C8}" dt="2020-06-20T19:29:44.839" v="1500" actId="20577"/>
        <pc:sldMkLst>
          <pc:docMk/>
          <pc:sldMk cId="3280253810" sldId="2615"/>
        </pc:sldMkLst>
        <pc:spChg chg="del">
          <ac:chgData name="Tariq Abubaker" userId="432f6d09324bb7bc" providerId="LiveId" clId="{1EBE1FA9-F857-4A6B-AE1A-8AD99F2A46C8}" dt="2020-06-20T18:25:12.284" v="1334"/>
          <ac:spMkLst>
            <pc:docMk/>
            <pc:sldMk cId="3280253810" sldId="2615"/>
            <ac:spMk id="2" creationId="{82575508-27DC-499F-9A9B-8728B9E48669}"/>
          </ac:spMkLst>
        </pc:spChg>
        <pc:spChg chg="mod">
          <ac:chgData name="Tariq Abubaker" userId="432f6d09324bb7bc" providerId="LiveId" clId="{1EBE1FA9-F857-4A6B-AE1A-8AD99F2A46C8}" dt="2020-06-20T18:25:12.284" v="1334"/>
          <ac:spMkLst>
            <pc:docMk/>
            <pc:sldMk cId="3280253810" sldId="2615"/>
            <ac:spMk id="3" creationId="{187FE0C5-1B32-45B8-BB16-4F851280D2D4}"/>
          </ac:spMkLst>
        </pc:spChg>
        <pc:spChg chg="del">
          <ac:chgData name="Tariq Abubaker" userId="432f6d09324bb7bc" providerId="LiveId" clId="{1EBE1FA9-F857-4A6B-AE1A-8AD99F2A46C8}" dt="2020-06-20T18:25:12.284" v="1334"/>
          <ac:spMkLst>
            <pc:docMk/>
            <pc:sldMk cId="3280253810" sldId="2615"/>
            <ac:spMk id="4" creationId="{F9AD2D14-28C5-48F4-8A77-D61120E621EA}"/>
          </ac:spMkLst>
        </pc:spChg>
        <pc:spChg chg="add mod">
          <ac:chgData name="Tariq Abubaker" userId="432f6d09324bb7bc" providerId="LiveId" clId="{1EBE1FA9-F857-4A6B-AE1A-8AD99F2A46C8}" dt="2020-06-20T19:29:19.316" v="1490" actId="20577"/>
          <ac:spMkLst>
            <pc:docMk/>
            <pc:sldMk cId="3280253810" sldId="2615"/>
            <ac:spMk id="5" creationId="{BD81ED50-86A6-4408-B329-8B5CE0A2EF2F}"/>
          </ac:spMkLst>
        </pc:spChg>
        <pc:spChg chg="add mod">
          <ac:chgData name="Tariq Abubaker" userId="432f6d09324bb7bc" providerId="LiveId" clId="{1EBE1FA9-F857-4A6B-AE1A-8AD99F2A46C8}" dt="2020-06-20T19:29:44.839" v="1500" actId="20577"/>
          <ac:spMkLst>
            <pc:docMk/>
            <pc:sldMk cId="3280253810" sldId="2615"/>
            <ac:spMk id="6" creationId="{A7E4A2E7-D3D8-476A-B215-C650CEB8F0D6}"/>
          </ac:spMkLst>
        </pc:spChg>
      </pc:sldChg>
      <pc:sldChg chg="new del">
        <pc:chgData name="Tariq Abubaker" userId="432f6d09324bb7bc" providerId="LiveId" clId="{1EBE1FA9-F857-4A6B-AE1A-8AD99F2A46C8}" dt="2020-06-20T18:42:29.762" v="1337" actId="47"/>
        <pc:sldMkLst>
          <pc:docMk/>
          <pc:sldMk cId="2541224585" sldId="2616"/>
        </pc:sldMkLst>
      </pc:sldChg>
      <pc:sldChg chg="addSp delSp modSp add mod ord">
        <pc:chgData name="Tariq Abubaker" userId="432f6d09324bb7bc" providerId="LiveId" clId="{1EBE1FA9-F857-4A6B-AE1A-8AD99F2A46C8}" dt="2020-06-20T18:47:14.711" v="1373" actId="1076"/>
        <pc:sldMkLst>
          <pc:docMk/>
          <pc:sldMk cId="3904877860" sldId="2616"/>
        </pc:sldMkLst>
        <pc:spChg chg="mod">
          <ac:chgData name="Tariq Abubaker" userId="432f6d09324bb7bc" providerId="LiveId" clId="{1EBE1FA9-F857-4A6B-AE1A-8AD99F2A46C8}" dt="2020-06-20T18:43:02.858" v="1350" actId="20577"/>
          <ac:spMkLst>
            <pc:docMk/>
            <pc:sldMk cId="3904877860" sldId="2616"/>
            <ac:spMk id="8" creationId="{5D5961E0-3117-4E1A-84EA-A62AC6FA43E5}"/>
          </ac:spMkLst>
        </pc:spChg>
        <pc:spChg chg="mod">
          <ac:chgData name="Tariq Abubaker" userId="432f6d09324bb7bc" providerId="LiveId" clId="{1EBE1FA9-F857-4A6B-AE1A-8AD99F2A46C8}" dt="2020-06-20T18:44:26.308" v="1366" actId="20577"/>
          <ac:spMkLst>
            <pc:docMk/>
            <pc:sldMk cId="3904877860" sldId="2616"/>
            <ac:spMk id="10" creationId="{27ACE96D-E327-4A4A-BADE-AA01A6AFC03A}"/>
          </ac:spMkLst>
        </pc:spChg>
        <pc:picChg chg="add mod">
          <ac:chgData name="Tariq Abubaker" userId="432f6d09324bb7bc" providerId="LiveId" clId="{1EBE1FA9-F857-4A6B-AE1A-8AD99F2A46C8}" dt="2020-06-20T18:47:14.711" v="1373" actId="1076"/>
          <ac:picMkLst>
            <pc:docMk/>
            <pc:sldMk cId="3904877860" sldId="2616"/>
            <ac:picMk id="3" creationId="{DB30ED42-3796-412A-AEC8-EC674BAD2735}"/>
          </ac:picMkLst>
        </pc:picChg>
        <pc:picChg chg="del">
          <ac:chgData name="Tariq Abubaker" userId="432f6d09324bb7bc" providerId="LiveId" clId="{1EBE1FA9-F857-4A6B-AE1A-8AD99F2A46C8}" dt="2020-06-20T18:44:28.970" v="1367" actId="478"/>
          <ac:picMkLst>
            <pc:docMk/>
            <pc:sldMk cId="3904877860" sldId="2616"/>
            <ac:picMk id="6" creationId="{305C2311-CBAE-4D04-9060-185D5E39A629}"/>
          </ac:picMkLst>
        </pc:picChg>
      </pc:sldChg>
      <pc:sldChg chg="modSp add mod ord">
        <pc:chgData name="Tariq Abubaker" userId="432f6d09324bb7bc" providerId="LiveId" clId="{1EBE1FA9-F857-4A6B-AE1A-8AD99F2A46C8}" dt="2020-06-20T19:18:48.998" v="1416"/>
        <pc:sldMkLst>
          <pc:docMk/>
          <pc:sldMk cId="650977046" sldId="2617"/>
        </pc:sldMkLst>
        <pc:spChg chg="mod">
          <ac:chgData name="Tariq Abubaker" userId="432f6d09324bb7bc" providerId="LiveId" clId="{1EBE1FA9-F857-4A6B-AE1A-8AD99F2A46C8}" dt="2020-06-20T18:50:51.339" v="1377" actId="20577"/>
          <ac:spMkLst>
            <pc:docMk/>
            <pc:sldMk cId="650977046" sldId="2617"/>
            <ac:spMk id="8" creationId="{5D5961E0-3117-4E1A-84EA-A62AC6FA43E5}"/>
          </ac:spMkLst>
        </pc:spChg>
        <pc:spChg chg="mod">
          <ac:chgData name="Tariq Abubaker" userId="432f6d09324bb7bc" providerId="LiveId" clId="{1EBE1FA9-F857-4A6B-AE1A-8AD99F2A46C8}" dt="2020-06-20T18:54:50.864" v="1380" actId="20577"/>
          <ac:spMkLst>
            <pc:docMk/>
            <pc:sldMk cId="650977046" sldId="2617"/>
            <ac:spMk id="10" creationId="{27ACE96D-E327-4A4A-BADE-AA01A6AFC03A}"/>
          </ac:spMkLst>
        </pc:spChg>
        <pc:picChg chg="mod">
          <ac:chgData name="Tariq Abubaker" userId="432f6d09324bb7bc" providerId="LiveId" clId="{1EBE1FA9-F857-4A6B-AE1A-8AD99F2A46C8}" dt="2020-06-20T18:47:35.506" v="1375" actId="14826"/>
          <ac:picMkLst>
            <pc:docMk/>
            <pc:sldMk cId="650977046" sldId="2617"/>
            <ac:picMk id="3" creationId="{DB30ED42-3796-412A-AEC8-EC674BAD2735}"/>
          </ac:picMkLst>
        </pc:picChg>
      </pc:sldChg>
      <pc:sldChg chg="add">
        <pc:chgData name="Tariq Abubaker" userId="432f6d09324bb7bc" providerId="LiveId" clId="{1EBE1FA9-F857-4A6B-AE1A-8AD99F2A46C8}" dt="2020-06-20T19:31:09.987" v="1501"/>
        <pc:sldMkLst>
          <pc:docMk/>
          <pc:sldMk cId="774362298" sldId="2618"/>
        </pc:sldMkLst>
      </pc:sldChg>
    </pc:docChg>
  </pc:docChgLst>
  <pc:docChgLst>
    <pc:chgData name="Tariq Abubaker" userId="432f6d09324bb7bc" providerId="LiveId" clId="{A7F82EE7-16FB-4027-8BE1-2D0B6D0DC94A}"/>
    <pc:docChg chg="undo custSel addSld delSld modSld sldOrd modMainMaster">
      <pc:chgData name="Tariq Abubaker" userId="432f6d09324bb7bc" providerId="LiveId" clId="{A7F82EE7-16FB-4027-8BE1-2D0B6D0DC94A}" dt="2019-09-20T15:56:35.856" v="1306"/>
      <pc:docMkLst>
        <pc:docMk/>
      </pc:docMkLst>
      <pc:sldChg chg="delSp modSp">
        <pc:chgData name="Tariq Abubaker" userId="432f6d09324bb7bc" providerId="LiveId" clId="{A7F82EE7-16FB-4027-8BE1-2D0B6D0DC94A}" dt="2019-09-14T15:17:45.014" v="474" actId="20577"/>
        <pc:sldMkLst>
          <pc:docMk/>
          <pc:sldMk cId="1232570880" sldId="258"/>
        </pc:sldMkLst>
        <pc:spChg chg="del">
          <ac:chgData name="Tariq Abubaker" userId="432f6d09324bb7bc" providerId="LiveId" clId="{A7F82EE7-16FB-4027-8BE1-2D0B6D0DC94A}" dt="2019-09-14T15:17:24.951" v="470" actId="478"/>
          <ac:spMkLst>
            <pc:docMk/>
            <pc:sldMk cId="1232570880" sldId="258"/>
            <ac:spMk id="4" creationId="{821BAF5C-1655-4B3B-B531-DD4153DBCC2D}"/>
          </ac:spMkLst>
        </pc:spChg>
        <pc:spChg chg="mod">
          <ac:chgData name="Tariq Abubaker" userId="432f6d09324bb7bc" providerId="LiveId" clId="{A7F82EE7-16FB-4027-8BE1-2D0B6D0DC94A}" dt="2019-09-14T15:17:45.014" v="474" actId="20577"/>
          <ac:spMkLst>
            <pc:docMk/>
            <pc:sldMk cId="1232570880" sldId="258"/>
            <ac:spMk id="5" creationId="{AA6F978A-E831-4DD1-8431-78B25B7EF769}"/>
          </ac:spMkLst>
        </pc:spChg>
      </pc:sldChg>
      <pc:sldChg chg="modSp">
        <pc:chgData name="Tariq Abubaker" userId="432f6d09324bb7bc" providerId="LiveId" clId="{A7F82EE7-16FB-4027-8BE1-2D0B6D0DC94A}" dt="2019-09-14T15:18:43.203" v="475" actId="208"/>
        <pc:sldMkLst>
          <pc:docMk/>
          <pc:sldMk cId="1329746698" sldId="283"/>
        </pc:sldMkLst>
        <pc:spChg chg="mod">
          <ac:chgData name="Tariq Abubaker" userId="432f6d09324bb7bc" providerId="LiveId" clId="{A7F82EE7-16FB-4027-8BE1-2D0B6D0DC94A}" dt="2019-09-14T15:18:43.203" v="475" actId="208"/>
          <ac:spMkLst>
            <pc:docMk/>
            <pc:sldMk cId="1329746698" sldId="283"/>
            <ac:spMk id="16" creationId="{F28CDBF8-0191-43F9-98FE-B98B08813979}"/>
          </ac:spMkLst>
        </pc:spChg>
      </pc:sldChg>
      <pc:sldChg chg="addSp delSp modSp add ord">
        <pc:chgData name="Tariq Abubaker" userId="432f6d09324bb7bc" providerId="LiveId" clId="{A7F82EE7-16FB-4027-8BE1-2D0B6D0DC94A}" dt="2019-09-14T16:08:13.380" v="954"/>
        <pc:sldMkLst>
          <pc:docMk/>
          <pc:sldMk cId="2575421478" sldId="295"/>
        </pc:sldMkLst>
        <pc:spChg chg="mod">
          <ac:chgData name="Tariq Abubaker" userId="432f6d09324bb7bc" providerId="LiveId" clId="{A7F82EE7-16FB-4027-8BE1-2D0B6D0DC94A}" dt="2019-09-14T16:02:46.104" v="916" actId="20577"/>
          <ac:spMkLst>
            <pc:docMk/>
            <pc:sldMk cId="2575421478" sldId="295"/>
            <ac:spMk id="2" creationId="{E7267129-D582-495A-8F4B-6B9075899DD6}"/>
          </ac:spMkLst>
        </pc:spChg>
        <pc:spChg chg="del mod">
          <ac:chgData name="Tariq Abubaker" userId="432f6d09324bb7bc" providerId="LiveId" clId="{A7F82EE7-16FB-4027-8BE1-2D0B6D0DC94A}" dt="2019-09-14T16:02:49.470" v="917" actId="478"/>
          <ac:spMkLst>
            <pc:docMk/>
            <pc:sldMk cId="2575421478" sldId="295"/>
            <ac:spMk id="3" creationId="{F204AFD2-303D-4B48-AA3E-C96B74D8127A}"/>
          </ac:spMkLst>
        </pc:spChg>
        <pc:spChg chg="add del mod">
          <ac:chgData name="Tariq Abubaker" userId="432f6d09324bb7bc" providerId="LiveId" clId="{A7F82EE7-16FB-4027-8BE1-2D0B6D0DC94A}" dt="2019-09-14T16:03:23.015" v="920" actId="1032"/>
          <ac:spMkLst>
            <pc:docMk/>
            <pc:sldMk cId="2575421478" sldId="295"/>
            <ac:spMk id="5" creationId="{708E78A9-95F8-4512-A962-F33034E2FD13}"/>
          </ac:spMkLst>
        </pc:spChg>
        <pc:graphicFrameChg chg="del">
          <ac:chgData name="Tariq Abubaker" userId="432f6d09324bb7bc" providerId="LiveId" clId="{A7F82EE7-16FB-4027-8BE1-2D0B6D0DC94A}" dt="2019-09-14T16:02:52.045" v="918" actId="478"/>
          <ac:graphicFrameMkLst>
            <pc:docMk/>
            <pc:sldMk cId="2575421478" sldId="295"/>
            <ac:graphicFrameMk id="4" creationId="{BEE0921D-4C1D-4106-9AC0-F73F30E8DA3C}"/>
          </ac:graphicFrameMkLst>
        </pc:graphicFrameChg>
        <pc:graphicFrameChg chg="add mod">
          <ac:chgData name="Tariq Abubaker" userId="432f6d09324bb7bc" providerId="LiveId" clId="{A7F82EE7-16FB-4027-8BE1-2D0B6D0DC94A}" dt="2019-09-14T16:07:02.881" v="952" actId="108"/>
          <ac:graphicFrameMkLst>
            <pc:docMk/>
            <pc:sldMk cId="2575421478" sldId="295"/>
            <ac:graphicFrameMk id="7" creationId="{77F32849-D677-4BDC-A25A-7240238AB3D7}"/>
          </ac:graphicFrameMkLst>
        </pc:graphicFrameChg>
      </pc:sldChg>
      <pc:sldChg chg="modSp">
        <pc:chgData name="Tariq Abubaker" userId="432f6d09324bb7bc" providerId="LiveId" clId="{A7F82EE7-16FB-4027-8BE1-2D0B6D0DC94A}" dt="2019-09-14T15:17:10.630" v="469" actId="207"/>
        <pc:sldMkLst>
          <pc:docMk/>
          <pc:sldMk cId="2453650499" sldId="2519"/>
        </pc:sldMkLst>
        <pc:graphicFrameChg chg="mod">
          <ac:chgData name="Tariq Abubaker" userId="432f6d09324bb7bc" providerId="LiveId" clId="{A7F82EE7-16FB-4027-8BE1-2D0B6D0DC94A}" dt="2019-09-14T15:17:10.630" v="469" actId="207"/>
          <ac:graphicFrameMkLst>
            <pc:docMk/>
            <pc:sldMk cId="2453650499" sldId="2519"/>
            <ac:graphicFrameMk id="9" creationId="{53173636-518A-4E20-9F8C-B40FD7F95DF1}"/>
          </ac:graphicFrameMkLst>
        </pc:graphicFrameChg>
      </pc:sldChg>
      <pc:sldChg chg="addSp delSp modSp add">
        <pc:chgData name="Tariq Abubaker" userId="432f6d09324bb7bc" providerId="LiveId" clId="{A7F82EE7-16FB-4027-8BE1-2D0B6D0DC94A}" dt="2019-09-14T15:37:36.542" v="749"/>
        <pc:sldMkLst>
          <pc:docMk/>
          <pc:sldMk cId="2701132360" sldId="2520"/>
        </pc:sldMkLst>
        <pc:spChg chg="del">
          <ac:chgData name="Tariq Abubaker" userId="432f6d09324bb7bc" providerId="LiveId" clId="{A7F82EE7-16FB-4027-8BE1-2D0B6D0DC94A}" dt="2019-09-14T14:49:25.999" v="16"/>
          <ac:spMkLst>
            <pc:docMk/>
            <pc:sldMk cId="2701132360" sldId="2520"/>
            <ac:spMk id="3" creationId="{2A61140F-E6E3-4825-8E5D-0E1474C52BCB}"/>
          </ac:spMkLst>
        </pc:spChg>
        <pc:spChg chg="del">
          <ac:chgData name="Tariq Abubaker" userId="432f6d09324bb7bc" providerId="LiveId" clId="{A7F82EE7-16FB-4027-8BE1-2D0B6D0DC94A}" dt="2019-09-14T14:49:25.999" v="16"/>
          <ac:spMkLst>
            <pc:docMk/>
            <pc:sldMk cId="2701132360" sldId="2520"/>
            <ac:spMk id="4" creationId="{7802CF48-1464-4282-BAA3-5ADB0EA1BCBC}"/>
          </ac:spMkLst>
        </pc:spChg>
        <pc:spChg chg="add mod">
          <ac:chgData name="Tariq Abubaker" userId="432f6d09324bb7bc" providerId="LiveId" clId="{A7F82EE7-16FB-4027-8BE1-2D0B6D0DC94A}" dt="2019-09-14T15:22:47.883" v="511" actId="20577"/>
          <ac:spMkLst>
            <pc:docMk/>
            <pc:sldMk cId="2701132360" sldId="2520"/>
            <ac:spMk id="5" creationId="{705E95A1-5676-4046-8006-1157A2A8543B}"/>
          </ac:spMkLst>
        </pc:spChg>
        <pc:spChg chg="add del mod">
          <ac:chgData name="Tariq Abubaker" userId="432f6d09324bb7bc" providerId="LiveId" clId="{A7F82EE7-16FB-4027-8BE1-2D0B6D0DC94A}" dt="2019-09-14T14:50:07.642" v="17" actId="1032"/>
          <ac:spMkLst>
            <pc:docMk/>
            <pc:sldMk cId="2701132360" sldId="2520"/>
            <ac:spMk id="6" creationId="{81BA76DF-4AF0-4622-91B7-5436CF38607E}"/>
          </ac:spMkLst>
        </pc:spChg>
        <pc:graphicFrameChg chg="add mod">
          <ac:chgData name="Tariq Abubaker" userId="432f6d09324bb7bc" providerId="LiveId" clId="{A7F82EE7-16FB-4027-8BE1-2D0B6D0DC94A}" dt="2019-09-14T15:37:36.542" v="749"/>
          <ac:graphicFrameMkLst>
            <pc:docMk/>
            <pc:sldMk cId="2701132360" sldId="2520"/>
            <ac:graphicFrameMk id="7" creationId="{3F8F31A7-2CE3-47F2-8094-52BEE2090CD0}"/>
          </ac:graphicFrameMkLst>
        </pc:graphicFrameChg>
      </pc:sldChg>
      <pc:sldChg chg="addSp delSp modSp add ord">
        <pc:chgData name="Tariq Abubaker" userId="432f6d09324bb7bc" providerId="LiveId" clId="{A7F82EE7-16FB-4027-8BE1-2D0B6D0DC94A}" dt="2019-09-20T15:56:35.856" v="1306"/>
        <pc:sldMkLst>
          <pc:docMk/>
          <pc:sldMk cId="1442880443" sldId="2521"/>
        </pc:sldMkLst>
        <pc:spChg chg="del">
          <ac:chgData name="Tariq Abubaker" userId="432f6d09324bb7bc" providerId="LiveId" clId="{A7F82EE7-16FB-4027-8BE1-2D0B6D0DC94A}" dt="2019-09-14T15:26:06.599" v="513" actId="931"/>
          <ac:spMkLst>
            <pc:docMk/>
            <pc:sldMk cId="1442880443" sldId="2521"/>
            <ac:spMk id="2" creationId="{694E2A2E-91CC-4440-900F-70B8647562E6}"/>
          </ac:spMkLst>
        </pc:spChg>
        <pc:spChg chg="add del">
          <ac:chgData name="Tariq Abubaker" userId="432f6d09324bb7bc" providerId="LiveId" clId="{A7F82EE7-16FB-4027-8BE1-2D0B6D0DC94A}" dt="2019-09-14T15:26:53.501" v="526"/>
          <ac:spMkLst>
            <pc:docMk/>
            <pc:sldMk cId="1442880443" sldId="2521"/>
            <ac:spMk id="3" creationId="{859CB320-D96F-4CA1-AA48-7F8DE4EF8587}"/>
          </ac:spMkLst>
        </pc:spChg>
        <pc:spChg chg="add del">
          <ac:chgData name="Tariq Abubaker" userId="432f6d09324bb7bc" providerId="LiveId" clId="{A7F82EE7-16FB-4027-8BE1-2D0B6D0DC94A}" dt="2019-09-14T15:26:53.501" v="526"/>
          <ac:spMkLst>
            <pc:docMk/>
            <pc:sldMk cId="1442880443" sldId="2521"/>
            <ac:spMk id="4" creationId="{5975409B-CCFE-4952-93E3-A78B0A7C75E6}"/>
          </ac:spMkLst>
        </pc:spChg>
        <pc:spChg chg="add del">
          <ac:chgData name="Tariq Abubaker" userId="432f6d09324bb7bc" providerId="LiveId" clId="{A7F82EE7-16FB-4027-8BE1-2D0B6D0DC94A}" dt="2019-09-14T15:26:53.501" v="526"/>
          <ac:spMkLst>
            <pc:docMk/>
            <pc:sldMk cId="1442880443" sldId="2521"/>
            <ac:spMk id="5" creationId="{B6A88C2B-61A1-4E51-8AA8-564C5EF4F40F}"/>
          </ac:spMkLst>
        </pc:spChg>
        <pc:spChg chg="add del">
          <ac:chgData name="Tariq Abubaker" userId="432f6d09324bb7bc" providerId="LiveId" clId="{A7F82EE7-16FB-4027-8BE1-2D0B6D0DC94A}" dt="2019-09-14T15:26:53.501" v="526"/>
          <ac:spMkLst>
            <pc:docMk/>
            <pc:sldMk cId="1442880443" sldId="2521"/>
            <ac:spMk id="7" creationId="{6C88F3C2-021D-4598-80C6-D001632DE797}"/>
          </ac:spMkLst>
        </pc:spChg>
        <pc:spChg chg="add del">
          <ac:chgData name="Tariq Abubaker" userId="432f6d09324bb7bc" providerId="LiveId" clId="{A7F82EE7-16FB-4027-8BE1-2D0B6D0DC94A}" dt="2019-09-14T15:26:53.501" v="526"/>
          <ac:spMkLst>
            <pc:docMk/>
            <pc:sldMk cId="1442880443" sldId="2521"/>
            <ac:spMk id="8" creationId="{CEA4C7D1-85F5-41BA-A74A-79ED4D798D95}"/>
          </ac:spMkLst>
        </pc:spChg>
        <pc:spChg chg="add del mod">
          <ac:chgData name="Tariq Abubaker" userId="432f6d09324bb7bc" providerId="LiveId" clId="{A7F82EE7-16FB-4027-8BE1-2D0B6D0DC94A}" dt="2019-09-14T15:26:48.598" v="525"/>
          <ac:spMkLst>
            <pc:docMk/>
            <pc:sldMk cId="1442880443" sldId="2521"/>
            <ac:spMk id="11" creationId="{B333C652-FDCD-4E8B-BE34-01DACB773450}"/>
          </ac:spMkLst>
        </pc:spChg>
        <pc:spChg chg="add del mod">
          <ac:chgData name="Tariq Abubaker" userId="432f6d09324bb7bc" providerId="LiveId" clId="{A7F82EE7-16FB-4027-8BE1-2D0B6D0DC94A}" dt="2019-09-14T15:26:48.598" v="525"/>
          <ac:spMkLst>
            <pc:docMk/>
            <pc:sldMk cId="1442880443" sldId="2521"/>
            <ac:spMk id="12" creationId="{AC4AE069-D099-4EFB-B2D8-C325291802CB}"/>
          </ac:spMkLst>
        </pc:spChg>
        <pc:spChg chg="add del mod">
          <ac:chgData name="Tariq Abubaker" userId="432f6d09324bb7bc" providerId="LiveId" clId="{A7F82EE7-16FB-4027-8BE1-2D0B6D0DC94A}" dt="2019-09-14T15:26:48.598" v="525"/>
          <ac:spMkLst>
            <pc:docMk/>
            <pc:sldMk cId="1442880443" sldId="2521"/>
            <ac:spMk id="13" creationId="{7810D3AF-3AE5-4F2F-ACDC-8B38EBF6BFB7}"/>
          </ac:spMkLst>
        </pc:spChg>
        <pc:spChg chg="add del mod">
          <ac:chgData name="Tariq Abubaker" userId="432f6d09324bb7bc" providerId="LiveId" clId="{A7F82EE7-16FB-4027-8BE1-2D0B6D0DC94A}" dt="2019-09-14T15:27:04.638" v="527"/>
          <ac:spMkLst>
            <pc:docMk/>
            <pc:sldMk cId="1442880443" sldId="2521"/>
            <ac:spMk id="14" creationId="{3DD179C8-2512-40E5-92D9-7584AD6508F8}"/>
          </ac:spMkLst>
        </pc:spChg>
        <pc:spChg chg="add del mod">
          <ac:chgData name="Tariq Abubaker" userId="432f6d09324bb7bc" providerId="LiveId" clId="{A7F82EE7-16FB-4027-8BE1-2D0B6D0DC94A}" dt="2019-09-14T15:27:04.638" v="527"/>
          <ac:spMkLst>
            <pc:docMk/>
            <pc:sldMk cId="1442880443" sldId="2521"/>
            <ac:spMk id="15" creationId="{0B48ED27-6503-48DA-B5AA-76C02E00141B}"/>
          </ac:spMkLst>
        </pc:spChg>
        <pc:spChg chg="add del mod">
          <ac:chgData name="Tariq Abubaker" userId="432f6d09324bb7bc" providerId="LiveId" clId="{A7F82EE7-16FB-4027-8BE1-2D0B6D0DC94A}" dt="2019-09-14T15:27:04.638" v="527"/>
          <ac:spMkLst>
            <pc:docMk/>
            <pc:sldMk cId="1442880443" sldId="2521"/>
            <ac:spMk id="16" creationId="{77E65E99-8356-4C97-BFB3-9E159AF21782}"/>
          </ac:spMkLst>
        </pc:spChg>
        <pc:spChg chg="add mod">
          <ac:chgData name="Tariq Abubaker" userId="432f6d09324bb7bc" providerId="LiveId" clId="{A7F82EE7-16FB-4027-8BE1-2D0B6D0DC94A}" dt="2019-09-14T15:38:05.240" v="761" actId="20577"/>
          <ac:spMkLst>
            <pc:docMk/>
            <pc:sldMk cId="1442880443" sldId="2521"/>
            <ac:spMk id="17" creationId="{760EEEB5-6BC3-41EB-B4B4-FF7C3EEAEAED}"/>
          </ac:spMkLst>
        </pc:spChg>
        <pc:spChg chg="add del mod">
          <ac:chgData name="Tariq Abubaker" userId="432f6d09324bb7bc" providerId="LiveId" clId="{A7F82EE7-16FB-4027-8BE1-2D0B6D0DC94A}" dt="2019-09-14T15:29:09.893" v="621" actId="1032"/>
          <ac:spMkLst>
            <pc:docMk/>
            <pc:sldMk cId="1442880443" sldId="2521"/>
            <ac:spMk id="18" creationId="{124ADA4C-31BE-4ADE-A4C9-1B10AD3C5437}"/>
          </ac:spMkLst>
        </pc:spChg>
        <pc:spChg chg="add del mod">
          <ac:chgData name="Tariq Abubaker" userId="432f6d09324bb7bc" providerId="LiveId" clId="{A7F82EE7-16FB-4027-8BE1-2D0B6D0DC94A}" dt="2019-09-14T15:28:01.146" v="583" actId="478"/>
          <ac:spMkLst>
            <pc:docMk/>
            <pc:sldMk cId="1442880443" sldId="2521"/>
            <ac:spMk id="19" creationId="{F359961B-2228-4BFF-9AE1-92B4AC49013B}"/>
          </ac:spMkLst>
        </pc:spChg>
        <pc:graphicFrameChg chg="add mod">
          <ac:chgData name="Tariq Abubaker" userId="432f6d09324bb7bc" providerId="LiveId" clId="{A7F82EE7-16FB-4027-8BE1-2D0B6D0DC94A}" dt="2019-09-14T15:37:42.243" v="752" actId="108"/>
          <ac:graphicFrameMkLst>
            <pc:docMk/>
            <pc:sldMk cId="1442880443" sldId="2521"/>
            <ac:graphicFrameMk id="20" creationId="{B0017476-8A7D-40BB-9DD8-1EF5DF84B007}"/>
          </ac:graphicFrameMkLst>
        </pc:graphicFrameChg>
        <pc:picChg chg="add mod">
          <ac:chgData name="Tariq Abubaker" userId="432f6d09324bb7bc" providerId="LiveId" clId="{A7F82EE7-16FB-4027-8BE1-2D0B6D0DC94A}" dt="2019-09-14T15:53:35.642" v="788" actId="14826"/>
          <ac:picMkLst>
            <pc:docMk/>
            <pc:sldMk cId="1442880443" sldId="2521"/>
            <ac:picMk id="10" creationId="{F55ADF9B-9EA0-4663-B576-0EBE7E7707B9}"/>
          </ac:picMkLst>
        </pc:picChg>
      </pc:sldChg>
      <pc:sldChg chg="addSp delSp modSp add mod ord">
        <pc:chgData name="Tariq Abubaker" userId="432f6d09324bb7bc" providerId="LiveId" clId="{A7F82EE7-16FB-4027-8BE1-2D0B6D0DC94A}" dt="2019-09-14T15:59:39.048" v="847"/>
        <pc:sldMkLst>
          <pc:docMk/>
          <pc:sldMk cId="952195525" sldId="2522"/>
        </pc:sldMkLst>
        <pc:spChg chg="del">
          <ac:chgData name="Tariq Abubaker" userId="432f6d09324bb7bc" providerId="LiveId" clId="{A7F82EE7-16FB-4027-8BE1-2D0B6D0DC94A}" dt="2019-09-14T15:54:35.879" v="789" actId="931"/>
          <ac:spMkLst>
            <pc:docMk/>
            <pc:sldMk cId="952195525" sldId="2522"/>
            <ac:spMk id="2" creationId="{C64AB7F9-5531-4192-A437-76B9B285DC9B}"/>
          </ac:spMkLst>
        </pc:spChg>
        <pc:spChg chg="mod">
          <ac:chgData name="Tariq Abubaker" userId="432f6d09324bb7bc" providerId="LiveId" clId="{A7F82EE7-16FB-4027-8BE1-2D0B6D0DC94A}" dt="2019-09-14T15:58:58.147" v="841" actId="14100"/>
          <ac:spMkLst>
            <pc:docMk/>
            <pc:sldMk cId="952195525" sldId="2522"/>
            <ac:spMk id="3" creationId="{EEAAFC15-778B-41FF-89E0-52DE4DDDDCD9}"/>
          </ac:spMkLst>
        </pc:spChg>
        <pc:spChg chg="del">
          <ac:chgData name="Tariq Abubaker" userId="432f6d09324bb7bc" providerId="LiveId" clId="{A7F82EE7-16FB-4027-8BE1-2D0B6D0DC94A}" dt="2019-09-14T15:41:27.383" v="782" actId="478"/>
          <ac:spMkLst>
            <pc:docMk/>
            <pc:sldMk cId="952195525" sldId="2522"/>
            <ac:spMk id="4" creationId="{CF75A6E1-5940-4C71-9E40-7B3357960F96}"/>
          </ac:spMkLst>
        </pc:spChg>
        <pc:spChg chg="add del mod">
          <ac:chgData name="Tariq Abubaker" userId="432f6d09324bb7bc" providerId="LiveId" clId="{A7F82EE7-16FB-4027-8BE1-2D0B6D0DC94A}" dt="2019-09-14T15:55:44.058" v="802" actId="931"/>
          <ac:spMkLst>
            <pc:docMk/>
            <pc:sldMk cId="952195525" sldId="2522"/>
            <ac:spMk id="5" creationId="{E3C7F904-A9E7-4F87-9C1A-A4F4A102C6EB}"/>
          </ac:spMkLst>
        </pc:spChg>
        <pc:spChg chg="add del mod">
          <ac:chgData name="Tariq Abubaker" userId="432f6d09324bb7bc" providerId="LiveId" clId="{A7F82EE7-16FB-4027-8BE1-2D0B6D0DC94A}" dt="2019-09-14T15:56:10.942" v="806" actId="478"/>
          <ac:spMkLst>
            <pc:docMk/>
            <pc:sldMk cId="952195525" sldId="2522"/>
            <ac:spMk id="12" creationId="{FC6996DF-1901-4676-A2AE-09091DDC506A}"/>
          </ac:spMkLst>
        </pc:spChg>
        <pc:spChg chg="add del mod">
          <ac:chgData name="Tariq Abubaker" userId="432f6d09324bb7bc" providerId="LiveId" clId="{A7F82EE7-16FB-4027-8BE1-2D0B6D0DC94A}" dt="2019-09-14T15:56:02.575" v="804"/>
          <ac:spMkLst>
            <pc:docMk/>
            <pc:sldMk cId="952195525" sldId="2522"/>
            <ac:spMk id="16" creationId="{E5CEFBC2-0E61-4E79-BC9B-EACF4F8238D4}"/>
          </ac:spMkLst>
        </pc:spChg>
        <pc:spChg chg="add del mod">
          <ac:chgData name="Tariq Abubaker" userId="432f6d09324bb7bc" providerId="LiveId" clId="{A7F82EE7-16FB-4027-8BE1-2D0B6D0DC94A}" dt="2019-09-14T15:57:13.224" v="826"/>
          <ac:spMkLst>
            <pc:docMk/>
            <pc:sldMk cId="952195525" sldId="2522"/>
            <ac:spMk id="17" creationId="{7BBD5C3B-0D2D-4C64-848A-82EE8D3D07C1}"/>
          </ac:spMkLst>
        </pc:spChg>
        <pc:spChg chg="add mod">
          <ac:chgData name="Tariq Abubaker" userId="432f6d09324bb7bc" providerId="LiveId" clId="{A7F82EE7-16FB-4027-8BE1-2D0B6D0DC94A}" dt="2019-09-14T15:58:46.857" v="840" actId="1076"/>
          <ac:spMkLst>
            <pc:docMk/>
            <pc:sldMk cId="952195525" sldId="2522"/>
            <ac:spMk id="18" creationId="{CA8AC0A8-4E6D-46A4-AB88-842C646829B5}"/>
          </ac:spMkLst>
        </pc:spChg>
        <pc:graphicFrameChg chg="add del mod">
          <ac:chgData name="Tariq Abubaker" userId="432f6d09324bb7bc" providerId="LiveId" clId="{A7F82EE7-16FB-4027-8BE1-2D0B6D0DC94A}" dt="2019-09-14T15:43:11.917" v="786" actId="1957"/>
          <ac:graphicFrameMkLst>
            <pc:docMk/>
            <pc:sldMk cId="952195525" sldId="2522"/>
            <ac:graphicFrameMk id="9" creationId="{6D25F995-AA57-494A-9783-4DB779FE80CA}"/>
          </ac:graphicFrameMkLst>
        </pc:graphicFrameChg>
        <pc:picChg chg="add del mod">
          <ac:chgData name="Tariq Abubaker" userId="432f6d09324bb7bc" providerId="LiveId" clId="{A7F82EE7-16FB-4027-8BE1-2D0B6D0DC94A}" dt="2019-09-14T15:55:52.870" v="803" actId="478"/>
          <ac:picMkLst>
            <pc:docMk/>
            <pc:sldMk cId="952195525" sldId="2522"/>
            <ac:picMk id="11" creationId="{307BC971-8DB6-4DCE-82E7-2D11549D0DF9}"/>
          </ac:picMkLst>
        </pc:picChg>
        <pc:picChg chg="add mod">
          <ac:chgData name="Tariq Abubaker" userId="432f6d09324bb7bc" providerId="LiveId" clId="{A7F82EE7-16FB-4027-8BE1-2D0B6D0DC94A}" dt="2019-09-14T15:59:15.113" v="845" actId="14100"/>
          <ac:picMkLst>
            <pc:docMk/>
            <pc:sldMk cId="952195525" sldId="2522"/>
            <ac:picMk id="14" creationId="{5535F083-4054-477B-A9D1-2104018349C5}"/>
          </ac:picMkLst>
        </pc:picChg>
      </pc:sldChg>
      <pc:sldChg chg="addSp delSp modSp add del">
        <pc:chgData name="Tariq Abubaker" userId="432f6d09324bb7bc" providerId="LiveId" clId="{A7F82EE7-16FB-4027-8BE1-2D0B6D0DC94A}" dt="2019-09-14T16:09:22.461" v="979" actId="108"/>
        <pc:sldMkLst>
          <pc:docMk/>
          <pc:sldMk cId="987504140" sldId="2523"/>
        </pc:sldMkLst>
        <pc:spChg chg="del">
          <ac:chgData name="Tariq Abubaker" userId="432f6d09324bb7bc" providerId="LiveId" clId="{A7F82EE7-16FB-4027-8BE1-2D0B6D0DC94A}" dt="2019-09-14T16:09:00.814" v="978" actId="931"/>
          <ac:spMkLst>
            <pc:docMk/>
            <pc:sldMk cId="987504140" sldId="2523"/>
            <ac:spMk id="2" creationId="{3B30CE3C-9D39-4219-AD30-5522BF3C5D9A}"/>
          </ac:spMkLst>
        </pc:spChg>
        <pc:spChg chg="mod">
          <ac:chgData name="Tariq Abubaker" userId="432f6d09324bb7bc" providerId="LiveId" clId="{A7F82EE7-16FB-4027-8BE1-2D0B6D0DC94A}" dt="2019-09-14T16:08:47.482" v="977" actId="20577"/>
          <ac:spMkLst>
            <pc:docMk/>
            <pc:sldMk cId="987504140" sldId="2523"/>
            <ac:spMk id="3" creationId="{AA04DD0D-B0F4-45F7-AB27-7826BA09CE10}"/>
          </ac:spMkLst>
        </pc:spChg>
        <pc:picChg chg="add mod">
          <ac:chgData name="Tariq Abubaker" userId="432f6d09324bb7bc" providerId="LiveId" clId="{A7F82EE7-16FB-4027-8BE1-2D0B6D0DC94A}" dt="2019-09-14T16:09:22.461" v="979" actId="108"/>
          <ac:picMkLst>
            <pc:docMk/>
            <pc:sldMk cId="987504140" sldId="2523"/>
            <ac:picMk id="9" creationId="{49FB970D-F185-4A3F-8143-F76DB787011A}"/>
          </ac:picMkLst>
        </pc:picChg>
      </pc:sldChg>
      <pc:sldChg chg="addSp delSp modSp add modTransition">
        <pc:chgData name="Tariq Abubaker" userId="432f6d09324bb7bc" providerId="LiveId" clId="{A7F82EE7-16FB-4027-8BE1-2D0B6D0DC94A}" dt="2019-09-20T14:52:04.779" v="1029"/>
        <pc:sldMkLst>
          <pc:docMk/>
          <pc:sldMk cId="251663849" sldId="2525"/>
        </pc:sldMkLst>
        <pc:spChg chg="add del mod">
          <ac:chgData name="Tariq Abubaker" userId="432f6d09324bb7bc" providerId="LiveId" clId="{A7F82EE7-16FB-4027-8BE1-2D0B6D0DC94A}" dt="2019-09-20T12:03:59.290" v="983" actId="478"/>
          <ac:spMkLst>
            <pc:docMk/>
            <pc:sldMk cId="251663849" sldId="2525"/>
            <ac:spMk id="2" creationId="{C9236E98-50BB-4C1E-877D-E193A7DE2A9C}"/>
          </ac:spMkLst>
        </pc:spChg>
        <pc:spChg chg="add del mod">
          <ac:chgData name="Tariq Abubaker" userId="432f6d09324bb7bc" providerId="LiveId" clId="{A7F82EE7-16FB-4027-8BE1-2D0B6D0DC94A}" dt="2019-09-20T12:04:05.907" v="984" actId="478"/>
          <ac:spMkLst>
            <pc:docMk/>
            <pc:sldMk cId="251663849" sldId="2525"/>
            <ac:spMk id="4" creationId="{7EA6C05E-F45F-4F13-A3D6-237DFD725AA8}"/>
          </ac:spMkLst>
        </pc:spChg>
        <pc:spChg chg="add del">
          <ac:chgData name="Tariq Abubaker" userId="432f6d09324bb7bc" providerId="LiveId" clId="{A7F82EE7-16FB-4027-8BE1-2D0B6D0DC94A}" dt="2019-09-20T14:45:51.501" v="987"/>
          <ac:spMkLst>
            <pc:docMk/>
            <pc:sldMk cId="251663849" sldId="2525"/>
            <ac:spMk id="6" creationId="{BAE35888-9B9A-4EE6-9E9E-ED623309BEEA}"/>
          </ac:spMkLst>
        </pc:spChg>
        <pc:spChg chg="add">
          <ac:chgData name="Tariq Abubaker" userId="432f6d09324bb7bc" providerId="LiveId" clId="{A7F82EE7-16FB-4027-8BE1-2D0B6D0DC94A}" dt="2019-09-20T12:04:17.426" v="985"/>
          <ac:spMkLst>
            <pc:docMk/>
            <pc:sldMk cId="251663849" sldId="2525"/>
            <ac:spMk id="7" creationId="{8CE6172D-4D63-40BB-AC43-943BAED91845}"/>
          </ac:spMkLst>
        </pc:spChg>
      </pc:sldChg>
      <pc:sldChg chg="addSp delSp modSp add modTransition">
        <pc:chgData name="Tariq Abubaker" userId="432f6d09324bb7bc" providerId="LiveId" clId="{A7F82EE7-16FB-4027-8BE1-2D0B6D0DC94A}" dt="2019-09-20T14:55:23.576" v="1033"/>
        <pc:sldMkLst>
          <pc:docMk/>
          <pc:sldMk cId="934354428" sldId="2526"/>
        </pc:sldMkLst>
        <pc:spChg chg="mod">
          <ac:chgData name="Tariq Abubaker" userId="432f6d09324bb7bc" providerId="LiveId" clId="{A7F82EE7-16FB-4027-8BE1-2D0B6D0DC94A}" dt="2019-09-20T14:46:41.464" v="1010" actId="20577"/>
          <ac:spMkLst>
            <pc:docMk/>
            <pc:sldMk cId="934354428" sldId="2526"/>
            <ac:spMk id="5" creationId="{21A8004C-D351-452A-95F3-D7EF7C2AB54E}"/>
          </ac:spMkLst>
        </pc:spChg>
        <pc:spChg chg="mod">
          <ac:chgData name="Tariq Abubaker" userId="432f6d09324bb7bc" providerId="LiveId" clId="{A7F82EE7-16FB-4027-8BE1-2D0B6D0DC94A}" dt="2019-09-20T14:52:26.120" v="1030" actId="115"/>
          <ac:spMkLst>
            <pc:docMk/>
            <pc:sldMk cId="934354428" sldId="2526"/>
            <ac:spMk id="10" creationId="{8B17F82A-A636-4FFB-86C8-D3F3B5456305}"/>
          </ac:spMkLst>
        </pc:spChg>
        <pc:picChg chg="add del mod">
          <ac:chgData name="Tariq Abubaker" userId="432f6d09324bb7bc" providerId="LiveId" clId="{A7F82EE7-16FB-4027-8BE1-2D0B6D0DC94A}" dt="2019-09-20T14:51:34.823" v="1026" actId="14100"/>
          <ac:picMkLst>
            <pc:docMk/>
            <pc:sldMk cId="934354428" sldId="2526"/>
            <ac:picMk id="3" creationId="{00FD31CF-3B16-43DA-8DE3-20FB36735053}"/>
          </ac:picMkLst>
        </pc:picChg>
      </pc:sldChg>
      <pc:sldChg chg="addSp delSp modSp add">
        <pc:chgData name="Tariq Abubaker" userId="432f6d09324bb7bc" providerId="LiveId" clId="{A7F82EE7-16FB-4027-8BE1-2D0B6D0DC94A}" dt="2019-09-20T15:56:04.203" v="1305" actId="1076"/>
        <pc:sldMkLst>
          <pc:docMk/>
          <pc:sldMk cId="2276315095" sldId="2527"/>
        </pc:sldMkLst>
        <pc:spChg chg="mod">
          <ac:chgData name="Tariq Abubaker" userId="432f6d09324bb7bc" providerId="LiveId" clId="{A7F82EE7-16FB-4027-8BE1-2D0B6D0DC94A}" dt="2019-09-20T15:42:02.532" v="1105" actId="1076"/>
          <ac:spMkLst>
            <pc:docMk/>
            <pc:sldMk cId="2276315095" sldId="2527"/>
            <ac:spMk id="2" creationId="{882F8D0A-452B-4D1F-8815-5619B5989B81}"/>
          </ac:spMkLst>
        </pc:spChg>
        <pc:spChg chg="del">
          <ac:chgData name="Tariq Abubaker" userId="432f6d09324bb7bc" providerId="LiveId" clId="{A7F82EE7-16FB-4027-8BE1-2D0B6D0DC94A}" dt="2019-09-20T15:30:28.765" v="1072"/>
          <ac:spMkLst>
            <pc:docMk/>
            <pc:sldMk cId="2276315095" sldId="2527"/>
            <ac:spMk id="3" creationId="{60DCFE8B-73CF-4B82-BBCF-9854D430C04A}"/>
          </ac:spMkLst>
        </pc:spChg>
        <pc:spChg chg="add del mod">
          <ac:chgData name="Tariq Abubaker" userId="432f6d09324bb7bc" providerId="LiveId" clId="{A7F82EE7-16FB-4027-8BE1-2D0B6D0DC94A}" dt="2019-09-20T15:33:51.388" v="1076"/>
          <ac:spMkLst>
            <pc:docMk/>
            <pc:sldMk cId="2276315095" sldId="2527"/>
            <ac:spMk id="7" creationId="{3179D721-4FA2-424F-9994-291AF7E675C4}"/>
          </ac:spMkLst>
        </pc:spChg>
        <pc:spChg chg="add del mod">
          <ac:chgData name="Tariq Abubaker" userId="432f6d09324bb7bc" providerId="LiveId" clId="{A7F82EE7-16FB-4027-8BE1-2D0B6D0DC94A}" dt="2019-09-20T15:44:15.997" v="1115"/>
          <ac:spMkLst>
            <pc:docMk/>
            <pc:sldMk cId="2276315095" sldId="2527"/>
            <ac:spMk id="14" creationId="{9C3F75E8-6482-411C-8DE0-F5D53A8B0842}"/>
          </ac:spMkLst>
        </pc:spChg>
        <pc:spChg chg="add del mod">
          <ac:chgData name="Tariq Abubaker" userId="432f6d09324bb7bc" providerId="LiveId" clId="{A7F82EE7-16FB-4027-8BE1-2D0B6D0DC94A}" dt="2019-09-20T15:42:44.131" v="1109" actId="931"/>
          <ac:spMkLst>
            <pc:docMk/>
            <pc:sldMk cId="2276315095" sldId="2527"/>
            <ac:spMk id="15" creationId="{511E761A-6776-43DC-A5E9-1A853B547463}"/>
          </ac:spMkLst>
        </pc:spChg>
        <pc:spChg chg="add del mod">
          <ac:chgData name="Tariq Abubaker" userId="432f6d09324bb7bc" providerId="LiveId" clId="{A7F82EE7-16FB-4027-8BE1-2D0B6D0DC94A}" dt="2019-09-20T15:43:03.759" v="1111" actId="931"/>
          <ac:spMkLst>
            <pc:docMk/>
            <pc:sldMk cId="2276315095" sldId="2527"/>
            <ac:spMk id="16" creationId="{6D7EEE7E-A5B5-49A1-8770-A60BE94F4547}"/>
          </ac:spMkLst>
        </pc:spChg>
        <pc:spChg chg="add del mod">
          <ac:chgData name="Tariq Abubaker" userId="432f6d09324bb7bc" providerId="LiveId" clId="{A7F82EE7-16FB-4027-8BE1-2D0B6D0DC94A}" dt="2019-09-20T15:45:01.211" v="1122"/>
          <ac:spMkLst>
            <pc:docMk/>
            <pc:sldMk cId="2276315095" sldId="2527"/>
            <ac:spMk id="21" creationId="{78B9786B-DA4D-4393-BAF8-9068EA506D9D}"/>
          </ac:spMkLst>
        </pc:spChg>
        <pc:spChg chg="add del mod">
          <ac:chgData name="Tariq Abubaker" userId="432f6d09324bb7bc" providerId="LiveId" clId="{A7F82EE7-16FB-4027-8BE1-2D0B6D0DC94A}" dt="2019-09-20T15:45:01.211" v="1122"/>
          <ac:spMkLst>
            <pc:docMk/>
            <pc:sldMk cId="2276315095" sldId="2527"/>
            <ac:spMk id="22" creationId="{7CAD3267-5196-4EF9-BD08-840F39204424}"/>
          </ac:spMkLst>
        </pc:spChg>
        <pc:spChg chg="add del mod">
          <ac:chgData name="Tariq Abubaker" userId="432f6d09324bb7bc" providerId="LiveId" clId="{A7F82EE7-16FB-4027-8BE1-2D0B6D0DC94A}" dt="2019-09-20T15:45:01.211" v="1122"/>
          <ac:spMkLst>
            <pc:docMk/>
            <pc:sldMk cId="2276315095" sldId="2527"/>
            <ac:spMk id="25" creationId="{AF8FCF2F-9763-49FB-9544-7B770643DC70}"/>
          </ac:spMkLst>
        </pc:spChg>
        <pc:spChg chg="add del mod">
          <ac:chgData name="Tariq Abubaker" userId="432f6d09324bb7bc" providerId="LiveId" clId="{A7F82EE7-16FB-4027-8BE1-2D0B6D0DC94A}" dt="2019-09-20T15:45:01.211" v="1122"/>
          <ac:spMkLst>
            <pc:docMk/>
            <pc:sldMk cId="2276315095" sldId="2527"/>
            <ac:spMk id="27" creationId="{6E1EA8B5-27ED-4A74-8B2D-5724BFE44467}"/>
          </ac:spMkLst>
        </pc:spChg>
        <pc:spChg chg="add del mod">
          <ac:chgData name="Tariq Abubaker" userId="432f6d09324bb7bc" providerId="LiveId" clId="{A7F82EE7-16FB-4027-8BE1-2D0B6D0DC94A}" dt="2019-09-20T15:47:56.790" v="1220" actId="931"/>
          <ac:spMkLst>
            <pc:docMk/>
            <pc:sldMk cId="2276315095" sldId="2527"/>
            <ac:spMk id="28" creationId="{39FF881E-4024-4996-9EA2-CD82CE3C8176}"/>
          </ac:spMkLst>
        </pc:spChg>
        <pc:spChg chg="add mod">
          <ac:chgData name="Tariq Abubaker" userId="432f6d09324bb7bc" providerId="LiveId" clId="{A7F82EE7-16FB-4027-8BE1-2D0B6D0DC94A}" dt="2019-09-20T15:52:11.341" v="1297" actId="1076"/>
          <ac:spMkLst>
            <pc:docMk/>
            <pc:sldMk cId="2276315095" sldId="2527"/>
            <ac:spMk id="29" creationId="{7520CAF7-9007-44DD-8944-598E6FEF446C}"/>
          </ac:spMkLst>
        </pc:spChg>
        <pc:spChg chg="add del mod">
          <ac:chgData name="Tariq Abubaker" userId="432f6d09324bb7bc" providerId="LiveId" clId="{A7F82EE7-16FB-4027-8BE1-2D0B6D0DC94A}" dt="2019-09-20T15:48:01.591" v="1221" actId="931"/>
          <ac:spMkLst>
            <pc:docMk/>
            <pc:sldMk cId="2276315095" sldId="2527"/>
            <ac:spMk id="30" creationId="{F397E5C9-75AC-4C27-BFDA-E608D86436C5}"/>
          </ac:spMkLst>
        </pc:spChg>
        <pc:spChg chg="add del mod">
          <ac:chgData name="Tariq Abubaker" userId="432f6d09324bb7bc" providerId="LiveId" clId="{A7F82EE7-16FB-4027-8BE1-2D0B6D0DC94A}" dt="2019-09-20T15:48:04.949" v="1222" actId="931"/>
          <ac:spMkLst>
            <pc:docMk/>
            <pc:sldMk cId="2276315095" sldId="2527"/>
            <ac:spMk id="31" creationId="{4AD42224-7898-4EFB-BBC0-8A30E0D7E105}"/>
          </ac:spMkLst>
        </pc:spChg>
        <pc:spChg chg="add mod">
          <ac:chgData name="Tariq Abubaker" userId="432f6d09324bb7bc" providerId="LiveId" clId="{A7F82EE7-16FB-4027-8BE1-2D0B6D0DC94A}" dt="2019-09-20T15:47:09.320" v="1207" actId="571"/>
          <ac:spMkLst>
            <pc:docMk/>
            <pc:sldMk cId="2276315095" sldId="2527"/>
            <ac:spMk id="32" creationId="{14B87B83-AA5B-4624-B6B7-864D4D37108F}"/>
          </ac:spMkLst>
        </pc:spChg>
        <pc:spChg chg="add mod">
          <ac:chgData name="Tariq Abubaker" userId="432f6d09324bb7bc" providerId="LiveId" clId="{A7F82EE7-16FB-4027-8BE1-2D0B6D0DC94A}" dt="2019-09-20T15:47:08.976" v="1206" actId="571"/>
          <ac:spMkLst>
            <pc:docMk/>
            <pc:sldMk cId="2276315095" sldId="2527"/>
            <ac:spMk id="33" creationId="{669A50C1-34AF-4721-9406-9F75E10C7A9A}"/>
          </ac:spMkLst>
        </pc:spChg>
        <pc:spChg chg="add mod">
          <ac:chgData name="Tariq Abubaker" userId="432f6d09324bb7bc" providerId="LiveId" clId="{A7F82EE7-16FB-4027-8BE1-2D0B6D0DC94A}" dt="2019-09-20T15:47:08.448" v="1205" actId="571"/>
          <ac:spMkLst>
            <pc:docMk/>
            <pc:sldMk cId="2276315095" sldId="2527"/>
            <ac:spMk id="34" creationId="{A63598BB-29AC-4682-A64F-029C310A5323}"/>
          </ac:spMkLst>
        </pc:spChg>
        <pc:spChg chg="add del mod">
          <ac:chgData name="Tariq Abubaker" userId="432f6d09324bb7bc" providerId="LiveId" clId="{A7F82EE7-16FB-4027-8BE1-2D0B6D0DC94A}" dt="2019-09-20T15:47:08.152" v="1204"/>
          <ac:spMkLst>
            <pc:docMk/>
            <pc:sldMk cId="2276315095" sldId="2527"/>
            <ac:spMk id="35" creationId="{AB2B27A8-C366-4DDF-87A8-B6E32C203382}"/>
          </ac:spMkLst>
        </pc:spChg>
        <pc:spChg chg="add del mod">
          <ac:chgData name="Tariq Abubaker" userId="432f6d09324bb7bc" providerId="LiveId" clId="{A7F82EE7-16FB-4027-8BE1-2D0B6D0DC94A}" dt="2019-09-20T15:47:04.330" v="1194"/>
          <ac:spMkLst>
            <pc:docMk/>
            <pc:sldMk cId="2276315095" sldId="2527"/>
            <ac:spMk id="37" creationId="{CB4EF951-EE7E-419A-9B7B-D646F2C95568}"/>
          </ac:spMkLst>
        </pc:spChg>
        <pc:spChg chg="add del">
          <ac:chgData name="Tariq Abubaker" userId="432f6d09324bb7bc" providerId="LiveId" clId="{A7F82EE7-16FB-4027-8BE1-2D0B6D0DC94A}" dt="2019-09-20T15:47:03.906" v="1192"/>
          <ac:spMkLst>
            <pc:docMk/>
            <pc:sldMk cId="2276315095" sldId="2527"/>
            <ac:spMk id="38" creationId="{0952DDA3-F16C-41C9-9BF3-43D4A6C92995}"/>
          </ac:spMkLst>
        </pc:spChg>
        <pc:spChg chg="add mod">
          <ac:chgData name="Tariq Abubaker" userId="432f6d09324bb7bc" providerId="LiveId" clId="{A7F82EE7-16FB-4027-8BE1-2D0B6D0DC94A}" dt="2019-09-20T15:52:11.341" v="1297" actId="1076"/>
          <ac:spMkLst>
            <pc:docMk/>
            <pc:sldMk cId="2276315095" sldId="2527"/>
            <ac:spMk id="39" creationId="{26D78D83-D955-486D-A689-3CF7CF2C2C0A}"/>
          </ac:spMkLst>
        </pc:spChg>
        <pc:spChg chg="add mod">
          <ac:chgData name="Tariq Abubaker" userId="432f6d09324bb7bc" providerId="LiveId" clId="{A7F82EE7-16FB-4027-8BE1-2D0B6D0DC94A}" dt="2019-09-20T15:52:11.341" v="1297" actId="1076"/>
          <ac:spMkLst>
            <pc:docMk/>
            <pc:sldMk cId="2276315095" sldId="2527"/>
            <ac:spMk id="40" creationId="{A97D5C58-E4B8-4982-93CB-593C776FA568}"/>
          </ac:spMkLst>
        </pc:spChg>
        <pc:spChg chg="add del mod">
          <ac:chgData name="Tariq Abubaker" userId="432f6d09324bb7bc" providerId="LiveId" clId="{A7F82EE7-16FB-4027-8BE1-2D0B6D0DC94A}" dt="2019-09-20T15:51:59.517" v="1296" actId="478"/>
          <ac:spMkLst>
            <pc:docMk/>
            <pc:sldMk cId="2276315095" sldId="2527"/>
            <ac:spMk id="47" creationId="{DE90409B-9EF3-4CAB-A51B-35EA029B0873}"/>
          </ac:spMkLst>
        </pc:spChg>
        <pc:spChg chg="add del mod">
          <ac:chgData name="Tariq Abubaker" userId="432f6d09324bb7bc" providerId="LiveId" clId="{A7F82EE7-16FB-4027-8BE1-2D0B6D0DC94A}" dt="2019-09-20T15:51:59.517" v="1296" actId="478"/>
          <ac:spMkLst>
            <pc:docMk/>
            <pc:sldMk cId="2276315095" sldId="2527"/>
            <ac:spMk id="51" creationId="{5CEEA4E6-33D4-499D-B477-0F3148093A58}"/>
          </ac:spMkLst>
        </pc:spChg>
        <pc:spChg chg="add del mod">
          <ac:chgData name="Tariq Abubaker" userId="432f6d09324bb7bc" providerId="LiveId" clId="{A7F82EE7-16FB-4027-8BE1-2D0B6D0DC94A}" dt="2019-09-20T15:51:59.517" v="1296" actId="478"/>
          <ac:spMkLst>
            <pc:docMk/>
            <pc:sldMk cId="2276315095" sldId="2527"/>
            <ac:spMk id="52" creationId="{A7691F06-682F-4906-AFED-3C7041DFE917}"/>
          </ac:spMkLst>
        </pc:spChg>
        <pc:picChg chg="add del mod">
          <ac:chgData name="Tariq Abubaker" userId="432f6d09324bb7bc" providerId="LiveId" clId="{A7F82EE7-16FB-4027-8BE1-2D0B6D0DC94A}" dt="2019-09-20T15:30:36.735" v="1075" actId="478"/>
          <ac:picMkLst>
            <pc:docMk/>
            <pc:sldMk cId="2276315095" sldId="2527"/>
            <ac:picMk id="5" creationId="{AC4638F2-5B3E-452D-BF7A-9DC600E70DA1}"/>
          </ac:picMkLst>
        </pc:picChg>
        <pc:picChg chg="add del mod">
          <ac:chgData name="Tariq Abubaker" userId="432f6d09324bb7bc" providerId="LiveId" clId="{A7F82EE7-16FB-4027-8BE1-2D0B6D0DC94A}" dt="2019-09-20T15:44:33.691" v="1119" actId="478"/>
          <ac:picMkLst>
            <pc:docMk/>
            <pc:sldMk cId="2276315095" sldId="2527"/>
            <ac:picMk id="9" creationId="{C332FE07-D2CB-4EB8-990C-4E6642698AFE}"/>
          </ac:picMkLst>
        </pc:picChg>
        <pc:picChg chg="add del mod">
          <ac:chgData name="Tariq Abubaker" userId="432f6d09324bb7bc" providerId="LiveId" clId="{A7F82EE7-16FB-4027-8BE1-2D0B6D0DC94A}" dt="2019-09-20T15:42:47.679" v="1110" actId="478"/>
          <ac:picMkLst>
            <pc:docMk/>
            <pc:sldMk cId="2276315095" sldId="2527"/>
            <ac:picMk id="11" creationId="{31FC148B-1273-42FD-A6A4-FF7579F86AF6}"/>
          </ac:picMkLst>
        </pc:picChg>
        <pc:picChg chg="add del mod">
          <ac:chgData name="Tariq Abubaker" userId="432f6d09324bb7bc" providerId="LiveId" clId="{A7F82EE7-16FB-4027-8BE1-2D0B6D0DC94A}" dt="2019-09-20T15:42:39.799" v="1108" actId="478"/>
          <ac:picMkLst>
            <pc:docMk/>
            <pc:sldMk cId="2276315095" sldId="2527"/>
            <ac:picMk id="13" creationId="{66DD7EE9-7B17-410C-8332-CC41B6CF41D1}"/>
          </ac:picMkLst>
        </pc:picChg>
        <pc:picChg chg="add del mod">
          <ac:chgData name="Tariq Abubaker" userId="432f6d09324bb7bc" providerId="LiveId" clId="{A7F82EE7-16FB-4027-8BE1-2D0B6D0DC94A}" dt="2019-09-20T15:44:35.185" v="1120" actId="478"/>
          <ac:picMkLst>
            <pc:docMk/>
            <pc:sldMk cId="2276315095" sldId="2527"/>
            <ac:picMk id="18" creationId="{7D3BC45C-BEBD-4335-87FC-0BB431E0B424}"/>
          </ac:picMkLst>
        </pc:picChg>
        <pc:picChg chg="add del mod">
          <ac:chgData name="Tariq Abubaker" userId="432f6d09324bb7bc" providerId="LiveId" clId="{A7F82EE7-16FB-4027-8BE1-2D0B6D0DC94A}" dt="2019-09-20T15:44:30.996" v="1118" actId="478"/>
          <ac:picMkLst>
            <pc:docMk/>
            <pc:sldMk cId="2276315095" sldId="2527"/>
            <ac:picMk id="20" creationId="{E4A771EC-4106-488C-97AA-D861CFA1B59D}"/>
          </ac:picMkLst>
        </pc:picChg>
        <pc:picChg chg="add del">
          <ac:chgData name="Tariq Abubaker" userId="432f6d09324bb7bc" providerId="LiveId" clId="{A7F82EE7-16FB-4027-8BE1-2D0B6D0DC94A}" dt="2019-09-20T15:44:27.460" v="1117"/>
          <ac:picMkLst>
            <pc:docMk/>
            <pc:sldMk cId="2276315095" sldId="2527"/>
            <ac:picMk id="23" creationId="{AF32B4E7-573E-4505-96F2-EBD904C9B8C5}"/>
          </ac:picMkLst>
        </pc:picChg>
        <pc:picChg chg="add del mod">
          <ac:chgData name="Tariq Abubaker" userId="432f6d09324bb7bc" providerId="LiveId" clId="{A7F82EE7-16FB-4027-8BE1-2D0B6D0DC94A}" dt="2019-09-20T15:47:07.192" v="1202"/>
          <ac:picMkLst>
            <pc:docMk/>
            <pc:sldMk cId="2276315095" sldId="2527"/>
            <ac:picMk id="36" creationId="{7D2E1046-B590-452B-8480-4F8C1E290D5C}"/>
          </ac:picMkLst>
        </pc:picChg>
        <pc:picChg chg="add mod">
          <ac:chgData name="Tariq Abubaker" userId="432f6d09324bb7bc" providerId="LiveId" clId="{A7F82EE7-16FB-4027-8BE1-2D0B6D0DC94A}" dt="2019-09-20T15:56:03.840" v="1304" actId="1076"/>
          <ac:picMkLst>
            <pc:docMk/>
            <pc:sldMk cId="2276315095" sldId="2527"/>
            <ac:picMk id="42" creationId="{63E2E8B8-8D14-46E3-AFAE-D45878149D4D}"/>
          </ac:picMkLst>
        </pc:picChg>
        <pc:picChg chg="add mod">
          <ac:chgData name="Tariq Abubaker" userId="432f6d09324bb7bc" providerId="LiveId" clId="{A7F82EE7-16FB-4027-8BE1-2D0B6D0DC94A}" dt="2019-09-20T15:56:04.203" v="1305" actId="1076"/>
          <ac:picMkLst>
            <pc:docMk/>
            <pc:sldMk cId="2276315095" sldId="2527"/>
            <ac:picMk id="44" creationId="{0C2AD76B-8DFE-4EC3-8EBA-60D555CE95D0}"/>
          </ac:picMkLst>
        </pc:picChg>
        <pc:picChg chg="add mod">
          <ac:chgData name="Tariq Abubaker" userId="432f6d09324bb7bc" providerId="LiveId" clId="{A7F82EE7-16FB-4027-8BE1-2D0B6D0DC94A}" dt="2019-09-20T15:56:03.164" v="1302" actId="1076"/>
          <ac:picMkLst>
            <pc:docMk/>
            <pc:sldMk cId="2276315095" sldId="2527"/>
            <ac:picMk id="46" creationId="{8D925766-AB9D-4726-93B8-6D3AAD0FDF55}"/>
          </ac:picMkLst>
        </pc:picChg>
        <pc:picChg chg="add del mod">
          <ac:chgData name="Tariq Abubaker" userId="432f6d09324bb7bc" providerId="LiveId" clId="{A7F82EE7-16FB-4027-8BE1-2D0B6D0DC94A}" dt="2019-09-20T15:51:59.517" v="1296" actId="478"/>
          <ac:picMkLst>
            <pc:docMk/>
            <pc:sldMk cId="2276315095" sldId="2527"/>
            <ac:picMk id="48" creationId="{96DEBD61-DE55-426E-A124-DA6110C4A04C}"/>
          </ac:picMkLst>
        </pc:picChg>
        <pc:picChg chg="add del mod">
          <ac:chgData name="Tariq Abubaker" userId="432f6d09324bb7bc" providerId="LiveId" clId="{A7F82EE7-16FB-4027-8BE1-2D0B6D0DC94A}" dt="2019-09-20T15:51:59.517" v="1296" actId="478"/>
          <ac:picMkLst>
            <pc:docMk/>
            <pc:sldMk cId="2276315095" sldId="2527"/>
            <ac:picMk id="49" creationId="{278FFD9A-AD9C-4E8E-BD73-09FCAAC0923A}"/>
          </ac:picMkLst>
        </pc:picChg>
        <pc:picChg chg="add del mod">
          <ac:chgData name="Tariq Abubaker" userId="432f6d09324bb7bc" providerId="LiveId" clId="{A7F82EE7-16FB-4027-8BE1-2D0B6D0DC94A}" dt="2019-09-20T15:51:59.517" v="1296" actId="478"/>
          <ac:picMkLst>
            <pc:docMk/>
            <pc:sldMk cId="2276315095" sldId="2527"/>
            <ac:picMk id="50" creationId="{8C2A8324-A210-496C-B419-C407411E2E19}"/>
          </ac:picMkLst>
        </pc:picChg>
      </pc:sldChg>
      <pc:sldMasterChg chg="modSp modSldLayout">
        <pc:chgData name="Tariq Abubaker" userId="432f6d09324bb7bc" providerId="LiveId" clId="{A7F82EE7-16FB-4027-8BE1-2D0B6D0DC94A}" dt="2019-09-14T15:21:05.070" v="484"/>
        <pc:sldMasterMkLst>
          <pc:docMk/>
          <pc:sldMasterMk cId="2502786320" sldId="2147483707"/>
        </pc:sldMasterMkLst>
        <pc:spChg chg="mod">
          <ac:chgData name="Tariq Abubaker" userId="432f6d09324bb7bc" providerId="LiveId" clId="{A7F82EE7-16FB-4027-8BE1-2D0B6D0DC94A}" dt="2019-09-14T15:20:31.224" v="482" actId="1035"/>
          <ac:spMkLst>
            <pc:docMk/>
            <pc:sldMasterMk cId="2502786320" sldId="2147483707"/>
            <ac:spMk id="2" creationId="{090F41A2-6535-4CA6-81E4-026A5B56D9D7}"/>
          </ac:spMkLst>
        </pc:spChg>
        <pc:spChg chg="mod">
          <ac:chgData name="Tariq Abubaker" userId="432f6d09324bb7bc" providerId="LiveId" clId="{A7F82EE7-16FB-4027-8BE1-2D0B6D0DC94A}" dt="2019-09-14T15:21:05.070" v="484"/>
          <ac:spMkLst>
            <pc:docMk/>
            <pc:sldMasterMk cId="2502786320" sldId="2147483707"/>
            <ac:spMk id="6" creationId="{5ECA3099-A94F-4C3E-BC29-780EDD38F722}"/>
          </ac:spMkLst>
        </pc:spChg>
        <pc:spChg chg="mod">
          <ac:chgData name="Tariq Abubaker" userId="432f6d09324bb7bc" providerId="LiveId" clId="{A7F82EE7-16FB-4027-8BE1-2D0B6D0DC94A}" dt="2019-09-14T15:21:01.183" v="483" actId="207"/>
          <ac:spMkLst>
            <pc:docMk/>
            <pc:sldMasterMk cId="2502786320" sldId="2147483707"/>
            <ac:spMk id="25" creationId="{83D29F65-481C-4C80-BB65-121E5AED26B5}"/>
          </ac:spMkLst>
        </pc:spChg>
        <pc:sldLayoutChg chg="modSp">
          <pc:chgData name="Tariq Abubaker" userId="432f6d09324bb7bc" providerId="LiveId" clId="{A7F82EE7-16FB-4027-8BE1-2D0B6D0DC94A}" dt="2019-09-14T14:47:49.438" v="14" actId="207"/>
          <pc:sldLayoutMkLst>
            <pc:docMk/>
            <pc:sldMasterMk cId="2502786320" sldId="2147483707"/>
            <pc:sldLayoutMk cId="4100291505" sldId="2147483715"/>
          </pc:sldLayoutMkLst>
          <pc:spChg chg="mod">
            <ac:chgData name="Tariq Abubaker" userId="432f6d09324bb7bc" providerId="LiveId" clId="{A7F82EE7-16FB-4027-8BE1-2D0B6D0DC94A}" dt="2019-09-14T14:47:49.438" v="14" actId="207"/>
            <ac:spMkLst>
              <pc:docMk/>
              <pc:sldMasterMk cId="2502786320" sldId="2147483707"/>
              <pc:sldLayoutMk cId="4100291505" sldId="2147483715"/>
              <ac:spMk id="11" creationId="{B2C53265-8805-42B3-82B4-151EFBC42731}"/>
            </ac:spMkLst>
          </pc:spChg>
        </pc:sldLayoutChg>
        <pc:sldLayoutChg chg="modSp">
          <pc:chgData name="Tariq Abubaker" userId="432f6d09324bb7bc" providerId="LiveId" clId="{A7F82EE7-16FB-4027-8BE1-2D0B6D0DC94A}" dt="2019-09-14T14:46:34.893" v="1" actId="207"/>
          <pc:sldLayoutMkLst>
            <pc:docMk/>
            <pc:sldMasterMk cId="2502786320" sldId="2147483707"/>
            <pc:sldLayoutMk cId="3309614944" sldId="2147483720"/>
          </pc:sldLayoutMkLst>
          <pc:spChg chg="mod">
            <ac:chgData name="Tariq Abubaker" userId="432f6d09324bb7bc" providerId="LiveId" clId="{A7F82EE7-16FB-4027-8BE1-2D0B6D0DC94A}" dt="2019-09-14T14:46:34.893" v="1" actId="207"/>
            <ac:spMkLst>
              <pc:docMk/>
              <pc:sldMasterMk cId="2502786320" sldId="2147483707"/>
              <pc:sldLayoutMk cId="3309614944" sldId="2147483720"/>
              <ac:spMk id="6" creationId="{9DE9AE8C-7574-4D45-B521-6B18054DA7C5}"/>
            </ac:spMkLst>
          </pc:spChg>
        </pc:sldLayoutChg>
        <pc:sldLayoutChg chg="modSp">
          <pc:chgData name="Tariq Abubaker" userId="432f6d09324bb7bc" providerId="LiveId" clId="{A7F82EE7-16FB-4027-8BE1-2D0B6D0DC94A}" dt="2019-09-14T14:46:44.827" v="2" actId="207"/>
          <pc:sldLayoutMkLst>
            <pc:docMk/>
            <pc:sldMasterMk cId="2502786320" sldId="2147483707"/>
            <pc:sldLayoutMk cId="460956711" sldId="2147483721"/>
          </pc:sldLayoutMkLst>
          <pc:spChg chg="mod">
            <ac:chgData name="Tariq Abubaker" userId="432f6d09324bb7bc" providerId="LiveId" clId="{A7F82EE7-16FB-4027-8BE1-2D0B6D0DC94A}" dt="2019-09-14T14:46:44.827" v="2" actId="207"/>
            <ac:spMkLst>
              <pc:docMk/>
              <pc:sldMasterMk cId="2502786320" sldId="2147483707"/>
              <pc:sldLayoutMk cId="460956711" sldId="2147483721"/>
              <ac:spMk id="8" creationId="{8A058973-2DC9-4087-9D57-F1D779F56CC2}"/>
            </ac:spMkLst>
          </pc:spChg>
        </pc:sldLayoutChg>
        <pc:sldLayoutChg chg="modSp">
          <pc:chgData name="Tariq Abubaker" userId="432f6d09324bb7bc" providerId="LiveId" clId="{A7F82EE7-16FB-4027-8BE1-2D0B6D0DC94A}" dt="2019-09-14T15:20:15.447" v="477"/>
          <pc:sldLayoutMkLst>
            <pc:docMk/>
            <pc:sldMasterMk cId="2502786320" sldId="2147483707"/>
            <pc:sldLayoutMk cId="4198914059" sldId="2147483722"/>
          </pc:sldLayoutMkLst>
          <pc:spChg chg="mod">
            <ac:chgData name="Tariq Abubaker" userId="432f6d09324bb7bc" providerId="LiveId" clId="{A7F82EE7-16FB-4027-8BE1-2D0B6D0DC94A}" dt="2019-09-14T15:20:15.447" v="477"/>
            <ac:spMkLst>
              <pc:docMk/>
              <pc:sldMasterMk cId="2502786320" sldId="2147483707"/>
              <pc:sldLayoutMk cId="4198914059" sldId="2147483722"/>
              <ac:spMk id="5" creationId="{C8DE0AAD-6FBD-416B-A91A-21F2B737919E}"/>
            </ac:spMkLst>
          </pc:spChg>
          <pc:spChg chg="mod">
            <ac:chgData name="Tariq Abubaker" userId="432f6d09324bb7bc" providerId="LiveId" clId="{A7F82EE7-16FB-4027-8BE1-2D0B6D0DC94A}" dt="2019-09-14T14:46:19.168" v="0" actId="207"/>
            <ac:spMkLst>
              <pc:docMk/>
              <pc:sldMasterMk cId="2502786320" sldId="2147483707"/>
              <pc:sldLayoutMk cId="4198914059" sldId="2147483722"/>
              <ac:spMk id="9" creationId="{6ABA22C7-C35B-4EC0-B7CE-54F9EEFCB71D}"/>
            </ac:spMkLst>
          </pc:spChg>
        </pc:sldLayoutChg>
        <pc:sldLayoutChg chg="modSp">
          <pc:chgData name="Tariq Abubaker" userId="432f6d09324bb7bc" providerId="LiveId" clId="{A7F82EE7-16FB-4027-8BE1-2D0B6D0DC94A}" dt="2019-09-14T14:46:59.454" v="3" actId="207"/>
          <pc:sldLayoutMkLst>
            <pc:docMk/>
            <pc:sldMasterMk cId="2502786320" sldId="2147483707"/>
            <pc:sldLayoutMk cId="2240012133" sldId="2147483723"/>
          </pc:sldLayoutMkLst>
          <pc:spChg chg="mod">
            <ac:chgData name="Tariq Abubaker" userId="432f6d09324bb7bc" providerId="LiveId" clId="{A7F82EE7-16FB-4027-8BE1-2D0B6D0DC94A}" dt="2019-09-14T14:46:59.454" v="3" actId="207"/>
            <ac:spMkLst>
              <pc:docMk/>
              <pc:sldMasterMk cId="2502786320" sldId="2147483707"/>
              <pc:sldLayoutMk cId="2240012133" sldId="2147483723"/>
              <ac:spMk id="11" creationId="{F4AA9899-9E92-41B5-AFEF-5F6EAB9782D5}"/>
            </ac:spMkLst>
          </pc:spChg>
        </pc:sldLayoutChg>
        <pc:sldLayoutChg chg="modSp">
          <pc:chgData name="Tariq Abubaker" userId="432f6d09324bb7bc" providerId="LiveId" clId="{A7F82EE7-16FB-4027-8BE1-2D0B6D0DC94A}" dt="2019-09-14T14:47:05.002" v="4" actId="207"/>
          <pc:sldLayoutMkLst>
            <pc:docMk/>
            <pc:sldMasterMk cId="2502786320" sldId="2147483707"/>
            <pc:sldLayoutMk cId="752424578" sldId="2147483724"/>
          </pc:sldLayoutMkLst>
          <pc:spChg chg="mod">
            <ac:chgData name="Tariq Abubaker" userId="432f6d09324bb7bc" providerId="LiveId" clId="{A7F82EE7-16FB-4027-8BE1-2D0B6D0DC94A}" dt="2019-09-14T14:47:05.002" v="4" actId="207"/>
            <ac:spMkLst>
              <pc:docMk/>
              <pc:sldMasterMk cId="2502786320" sldId="2147483707"/>
              <pc:sldLayoutMk cId="752424578" sldId="2147483724"/>
              <ac:spMk id="11" creationId="{F4AA9899-9E92-41B5-AFEF-5F6EAB9782D5}"/>
            </ac:spMkLst>
          </pc:spChg>
        </pc:sldLayoutChg>
        <pc:sldLayoutChg chg="modSp">
          <pc:chgData name="Tariq Abubaker" userId="432f6d09324bb7bc" providerId="LiveId" clId="{A7F82EE7-16FB-4027-8BE1-2D0B6D0DC94A}" dt="2019-09-14T14:47:14.221" v="6" actId="207"/>
          <pc:sldLayoutMkLst>
            <pc:docMk/>
            <pc:sldMasterMk cId="2502786320" sldId="2147483707"/>
            <pc:sldLayoutMk cId="4148139402" sldId="2147483725"/>
          </pc:sldLayoutMkLst>
          <pc:spChg chg="mod">
            <ac:chgData name="Tariq Abubaker" userId="432f6d09324bb7bc" providerId="LiveId" clId="{A7F82EE7-16FB-4027-8BE1-2D0B6D0DC94A}" dt="2019-09-14T14:47:14.221" v="6" actId="207"/>
            <ac:spMkLst>
              <pc:docMk/>
              <pc:sldMasterMk cId="2502786320" sldId="2147483707"/>
              <pc:sldLayoutMk cId="4148139402" sldId="2147483725"/>
              <ac:spMk id="11" creationId="{F4AA9899-9E92-41B5-AFEF-5F6EAB9782D5}"/>
            </ac:spMkLst>
          </pc:spChg>
        </pc:sldLayoutChg>
        <pc:sldLayoutChg chg="modSp">
          <pc:chgData name="Tariq Abubaker" userId="432f6d09324bb7bc" providerId="LiveId" clId="{A7F82EE7-16FB-4027-8BE1-2D0B6D0DC94A}" dt="2019-09-14T14:47:10.109" v="5" actId="207"/>
          <pc:sldLayoutMkLst>
            <pc:docMk/>
            <pc:sldMasterMk cId="2502786320" sldId="2147483707"/>
            <pc:sldLayoutMk cId="3988267709" sldId="2147483726"/>
          </pc:sldLayoutMkLst>
          <pc:spChg chg="mod">
            <ac:chgData name="Tariq Abubaker" userId="432f6d09324bb7bc" providerId="LiveId" clId="{A7F82EE7-16FB-4027-8BE1-2D0B6D0DC94A}" dt="2019-09-14T14:47:10.109" v="5" actId="207"/>
            <ac:spMkLst>
              <pc:docMk/>
              <pc:sldMasterMk cId="2502786320" sldId="2147483707"/>
              <pc:sldLayoutMk cId="3988267709" sldId="2147483726"/>
              <ac:spMk id="11" creationId="{F4AA9899-9E92-41B5-AFEF-5F6EAB9782D5}"/>
            </ac:spMkLst>
          </pc:spChg>
        </pc:sldLayoutChg>
        <pc:sldLayoutChg chg="modSp">
          <pc:chgData name="Tariq Abubaker" userId="432f6d09324bb7bc" providerId="LiveId" clId="{A7F82EE7-16FB-4027-8BE1-2D0B6D0DC94A}" dt="2019-09-14T14:47:23.608" v="8" actId="207"/>
          <pc:sldLayoutMkLst>
            <pc:docMk/>
            <pc:sldMasterMk cId="2502786320" sldId="2147483707"/>
            <pc:sldLayoutMk cId="439303496" sldId="2147483727"/>
          </pc:sldLayoutMkLst>
          <pc:spChg chg="mod">
            <ac:chgData name="Tariq Abubaker" userId="432f6d09324bb7bc" providerId="LiveId" clId="{A7F82EE7-16FB-4027-8BE1-2D0B6D0DC94A}" dt="2019-09-14T14:47:23.608" v="8" actId="207"/>
            <ac:spMkLst>
              <pc:docMk/>
              <pc:sldMasterMk cId="2502786320" sldId="2147483707"/>
              <pc:sldLayoutMk cId="439303496" sldId="2147483727"/>
              <ac:spMk id="5" creationId="{673FA99E-5E31-474E-8818-615B453CD89C}"/>
            </ac:spMkLst>
          </pc:spChg>
        </pc:sldLayoutChg>
        <pc:sldLayoutChg chg="modSp">
          <pc:chgData name="Tariq Abubaker" userId="432f6d09324bb7bc" providerId="LiveId" clId="{A7F82EE7-16FB-4027-8BE1-2D0B6D0DC94A}" dt="2019-09-14T14:47:19.200" v="7" actId="207"/>
          <pc:sldLayoutMkLst>
            <pc:docMk/>
            <pc:sldMasterMk cId="2502786320" sldId="2147483707"/>
            <pc:sldLayoutMk cId="1932141869" sldId="2147483728"/>
          </pc:sldLayoutMkLst>
          <pc:spChg chg="mod">
            <ac:chgData name="Tariq Abubaker" userId="432f6d09324bb7bc" providerId="LiveId" clId="{A7F82EE7-16FB-4027-8BE1-2D0B6D0DC94A}" dt="2019-09-14T14:47:19.200" v="7" actId="207"/>
            <ac:spMkLst>
              <pc:docMk/>
              <pc:sldMasterMk cId="2502786320" sldId="2147483707"/>
              <pc:sldLayoutMk cId="1932141869" sldId="2147483728"/>
              <ac:spMk id="5" creationId="{673FA99E-5E31-474E-8818-615B453CD89C}"/>
            </ac:spMkLst>
          </pc:spChg>
        </pc:sldLayoutChg>
        <pc:sldLayoutChg chg="modSp">
          <pc:chgData name="Tariq Abubaker" userId="432f6d09324bb7bc" providerId="LiveId" clId="{A7F82EE7-16FB-4027-8BE1-2D0B6D0DC94A}" dt="2019-09-14T14:47:35.039" v="13" actId="207"/>
          <pc:sldLayoutMkLst>
            <pc:docMk/>
            <pc:sldMasterMk cId="2502786320" sldId="2147483707"/>
            <pc:sldLayoutMk cId="337530970" sldId="2147483729"/>
          </pc:sldLayoutMkLst>
          <pc:spChg chg="mod">
            <ac:chgData name="Tariq Abubaker" userId="432f6d09324bb7bc" providerId="LiveId" clId="{A7F82EE7-16FB-4027-8BE1-2D0B6D0DC94A}" dt="2019-09-14T14:47:35.039" v="13" actId="207"/>
            <ac:spMkLst>
              <pc:docMk/>
              <pc:sldMasterMk cId="2502786320" sldId="2147483707"/>
              <pc:sldLayoutMk cId="337530970" sldId="2147483729"/>
              <ac:spMk id="5" creationId="{673FA99E-5E31-474E-8818-615B453CD89C}"/>
            </ac:spMkLst>
          </pc:spChg>
        </pc:sldLayoutChg>
      </pc:sldMasterChg>
    </pc:docChg>
  </pc:docChgLst>
  <pc:docChgLst>
    <pc:chgData name="Tariq Abubaker" userId="432f6d09324bb7bc" providerId="LiveId" clId="{88F4E8C5-4C2C-45B0-B214-CA0E829C32D9}"/>
    <pc:docChg chg="undo custSel addSld modSld sldOrd delMainMaster modMainMaster">
      <pc:chgData name="Tariq Abubaker" userId="432f6d09324bb7bc" providerId="LiveId" clId="{88F4E8C5-4C2C-45B0-B214-CA0E829C32D9}" dt="2020-06-25T22:06:08.832" v="1925" actId="6549"/>
      <pc:docMkLst>
        <pc:docMk/>
      </pc:docMkLst>
      <pc:sldChg chg="modTransition">
        <pc:chgData name="Tariq Abubaker" userId="432f6d09324bb7bc" providerId="LiveId" clId="{88F4E8C5-4C2C-45B0-B214-CA0E829C32D9}" dt="2020-06-23T04:38:16.093" v="387"/>
        <pc:sldMkLst>
          <pc:docMk/>
          <pc:sldMk cId="2884469083" sldId="2560"/>
        </pc:sldMkLst>
      </pc:sldChg>
      <pc:sldChg chg="modSp modTransition">
        <pc:chgData name="Tariq Abubaker" userId="432f6d09324bb7bc" providerId="LiveId" clId="{88F4E8C5-4C2C-45B0-B214-CA0E829C32D9}" dt="2020-06-25T14:25:35.519" v="794"/>
        <pc:sldMkLst>
          <pc:docMk/>
          <pc:sldMk cId="204995014" sldId="2564"/>
        </pc:sldMkLst>
        <pc:spChg chg="mod">
          <ac:chgData name="Tariq Abubaker" userId="432f6d09324bb7bc" providerId="LiveId" clId="{88F4E8C5-4C2C-45B0-B214-CA0E829C32D9}" dt="2020-06-25T14:25:15.111" v="793" actId="14100"/>
          <ac:spMkLst>
            <pc:docMk/>
            <pc:sldMk cId="204995014" sldId="2564"/>
            <ac:spMk id="4" creationId="{D613B40B-D40E-41E5-9BD7-BEA7BA6EC3DA}"/>
          </ac:spMkLst>
        </pc:spChg>
        <pc:picChg chg="mod">
          <ac:chgData name="Tariq Abubaker" userId="432f6d09324bb7bc" providerId="LiveId" clId="{88F4E8C5-4C2C-45B0-B214-CA0E829C32D9}" dt="2020-06-25T14:24:39.376" v="791" actId="14826"/>
          <ac:picMkLst>
            <pc:docMk/>
            <pc:sldMk cId="204995014" sldId="2564"/>
            <ac:picMk id="3" creationId="{EF948FAF-4993-4B76-AC36-4C5934F7EDFB}"/>
          </ac:picMkLst>
        </pc:picChg>
      </pc:sldChg>
      <pc:sldChg chg="modNotesTx">
        <pc:chgData name="Tariq Abubaker" userId="432f6d09324bb7bc" providerId="LiveId" clId="{88F4E8C5-4C2C-45B0-B214-CA0E829C32D9}" dt="2020-06-25T22:06:02.554" v="1923" actId="6549"/>
        <pc:sldMkLst>
          <pc:docMk/>
          <pc:sldMk cId="3182687364" sldId="2566"/>
        </pc:sldMkLst>
      </pc:sldChg>
      <pc:sldChg chg="modSp">
        <pc:chgData name="Tariq Abubaker" userId="432f6d09324bb7bc" providerId="LiveId" clId="{88F4E8C5-4C2C-45B0-B214-CA0E829C32D9}" dt="2020-06-23T03:39:05.533" v="385" actId="20577"/>
        <pc:sldMkLst>
          <pc:docMk/>
          <pc:sldMk cId="1407905972" sldId="2573"/>
        </pc:sldMkLst>
        <pc:graphicFrameChg chg="mod">
          <ac:chgData name="Tariq Abubaker" userId="432f6d09324bb7bc" providerId="LiveId" clId="{88F4E8C5-4C2C-45B0-B214-CA0E829C32D9}" dt="2020-06-23T03:39:05.533" v="385" actId="20577"/>
          <ac:graphicFrameMkLst>
            <pc:docMk/>
            <pc:sldMk cId="1407905972" sldId="2573"/>
            <ac:graphicFrameMk id="2" creationId="{AD182DD5-EF7D-48C6-90F9-1F889FEB6101}"/>
          </ac:graphicFrameMkLst>
        </pc:graphicFrameChg>
      </pc:sldChg>
      <pc:sldChg chg="addSp delSp modSp add">
        <pc:chgData name="Tariq Abubaker" userId="432f6d09324bb7bc" providerId="LiveId" clId="{88F4E8C5-4C2C-45B0-B214-CA0E829C32D9}" dt="2020-06-20T09:03:54.464" v="383" actId="14100"/>
        <pc:sldMkLst>
          <pc:docMk/>
          <pc:sldMk cId="1608084032" sldId="2604"/>
        </pc:sldMkLst>
        <pc:spChg chg="del">
          <ac:chgData name="Tariq Abubaker" userId="432f6d09324bb7bc" providerId="LiveId" clId="{88F4E8C5-4C2C-45B0-B214-CA0E829C32D9}" dt="2020-06-20T08:44:38.217" v="1"/>
          <ac:spMkLst>
            <pc:docMk/>
            <pc:sldMk cId="1608084032" sldId="2604"/>
            <ac:spMk id="2" creationId="{DC8F3156-5F62-4721-B477-C3E1C305BB18}"/>
          </ac:spMkLst>
        </pc:spChg>
        <pc:spChg chg="del">
          <ac:chgData name="Tariq Abubaker" userId="432f6d09324bb7bc" providerId="LiveId" clId="{88F4E8C5-4C2C-45B0-B214-CA0E829C32D9}" dt="2020-06-20T08:44:38.217" v="1"/>
          <ac:spMkLst>
            <pc:docMk/>
            <pc:sldMk cId="1608084032" sldId="2604"/>
            <ac:spMk id="3" creationId="{645407B9-BD0B-4D14-92E3-010CD71F4A9D}"/>
          </ac:spMkLst>
        </pc:spChg>
        <pc:spChg chg="add mod">
          <ac:chgData name="Tariq Abubaker" userId="432f6d09324bb7bc" providerId="LiveId" clId="{88F4E8C5-4C2C-45B0-B214-CA0E829C32D9}" dt="2020-06-20T08:44:44.523" v="14" actId="20577"/>
          <ac:spMkLst>
            <pc:docMk/>
            <pc:sldMk cId="1608084032" sldId="2604"/>
            <ac:spMk id="5" creationId="{A795CCFE-9DD6-45C1-9268-A536E7061430}"/>
          </ac:spMkLst>
        </pc:spChg>
        <pc:spChg chg="add mod">
          <ac:chgData name="Tariq Abubaker" userId="432f6d09324bb7bc" providerId="LiveId" clId="{88F4E8C5-4C2C-45B0-B214-CA0E829C32D9}" dt="2020-06-20T09:03:54.464" v="383" actId="14100"/>
          <ac:spMkLst>
            <pc:docMk/>
            <pc:sldMk cId="1608084032" sldId="2604"/>
            <ac:spMk id="6" creationId="{F527DEA5-2D08-4609-B021-2CF8950603B8}"/>
          </ac:spMkLst>
        </pc:spChg>
      </pc:sldChg>
      <pc:sldChg chg="ord">
        <pc:chgData name="Tariq Abubaker" userId="432f6d09324bb7bc" providerId="LiveId" clId="{88F4E8C5-4C2C-45B0-B214-CA0E829C32D9}" dt="2020-06-23T04:35:01.038" v="386"/>
        <pc:sldMkLst>
          <pc:docMk/>
          <pc:sldMk cId="3652321665" sldId="2606"/>
        </pc:sldMkLst>
      </pc:sldChg>
      <pc:sldChg chg="ord">
        <pc:chgData name="Tariq Abubaker" userId="432f6d09324bb7bc" providerId="LiveId" clId="{88F4E8C5-4C2C-45B0-B214-CA0E829C32D9}" dt="2020-06-23T04:35:01.038" v="386"/>
        <pc:sldMkLst>
          <pc:docMk/>
          <pc:sldMk cId="3520815396" sldId="2607"/>
        </pc:sldMkLst>
      </pc:sldChg>
      <pc:sldChg chg="ord">
        <pc:chgData name="Tariq Abubaker" userId="432f6d09324bb7bc" providerId="LiveId" clId="{88F4E8C5-4C2C-45B0-B214-CA0E829C32D9}" dt="2020-06-23T04:35:01.038" v="386"/>
        <pc:sldMkLst>
          <pc:docMk/>
          <pc:sldMk cId="537015658" sldId="2608"/>
        </pc:sldMkLst>
      </pc:sldChg>
      <pc:sldChg chg="modSp ord">
        <pc:chgData name="Tariq Abubaker" userId="432f6d09324bb7bc" providerId="LiveId" clId="{88F4E8C5-4C2C-45B0-B214-CA0E829C32D9}" dt="2020-06-24T22:43:28.091" v="790" actId="108"/>
        <pc:sldMkLst>
          <pc:docMk/>
          <pc:sldMk cId="4103698571" sldId="2609"/>
        </pc:sldMkLst>
        <pc:spChg chg="mod">
          <ac:chgData name="Tariq Abubaker" userId="432f6d09324bb7bc" providerId="LiveId" clId="{88F4E8C5-4C2C-45B0-B214-CA0E829C32D9}" dt="2020-06-24T22:43:28.091" v="790" actId="108"/>
          <ac:spMkLst>
            <pc:docMk/>
            <pc:sldMk cId="4103698571" sldId="2609"/>
            <ac:spMk id="6" creationId="{2FA4DEE4-1D98-4BD8-9559-8068B9A1FE27}"/>
          </ac:spMkLst>
        </pc:spChg>
      </pc:sldChg>
      <pc:sldChg chg="addSp delSp modSp add modNotesTx">
        <pc:chgData name="Tariq Abubaker" userId="432f6d09324bb7bc" providerId="LiveId" clId="{88F4E8C5-4C2C-45B0-B214-CA0E829C32D9}" dt="2020-06-25T22:06:05.749" v="1924" actId="6549"/>
        <pc:sldMkLst>
          <pc:docMk/>
          <pc:sldMk cId="338450534" sldId="2619"/>
        </pc:sldMkLst>
        <pc:spChg chg="del">
          <ac:chgData name="Tariq Abubaker" userId="432f6d09324bb7bc" providerId="LiveId" clId="{88F4E8C5-4C2C-45B0-B214-CA0E829C32D9}" dt="2020-06-24T19:55:19.217" v="390"/>
          <ac:spMkLst>
            <pc:docMk/>
            <pc:sldMk cId="338450534" sldId="2619"/>
            <ac:spMk id="2" creationId="{7CBD03D3-7F85-45DC-A264-FC1E37585D63}"/>
          </ac:spMkLst>
        </pc:spChg>
        <pc:spChg chg="del">
          <ac:chgData name="Tariq Abubaker" userId="432f6d09324bb7bc" providerId="LiveId" clId="{88F4E8C5-4C2C-45B0-B214-CA0E829C32D9}" dt="2020-06-24T19:55:19.217" v="390"/>
          <ac:spMkLst>
            <pc:docMk/>
            <pc:sldMk cId="338450534" sldId="2619"/>
            <ac:spMk id="3" creationId="{4B27E0AD-022E-487F-8B70-35B9A6A817AC}"/>
          </ac:spMkLst>
        </pc:spChg>
        <pc:spChg chg="del">
          <ac:chgData name="Tariq Abubaker" userId="432f6d09324bb7bc" providerId="LiveId" clId="{88F4E8C5-4C2C-45B0-B214-CA0E829C32D9}" dt="2020-06-24T19:55:19.217" v="390"/>
          <ac:spMkLst>
            <pc:docMk/>
            <pc:sldMk cId="338450534" sldId="2619"/>
            <ac:spMk id="4" creationId="{90722C52-7841-446A-942A-78C112F12B01}"/>
          </ac:spMkLst>
        </pc:spChg>
        <pc:spChg chg="add mod">
          <ac:chgData name="Tariq Abubaker" userId="432f6d09324bb7bc" providerId="LiveId" clId="{88F4E8C5-4C2C-45B0-B214-CA0E829C32D9}" dt="2020-06-24T22:28:00.222" v="673" actId="20577"/>
          <ac:spMkLst>
            <pc:docMk/>
            <pc:sldMk cId="338450534" sldId="2619"/>
            <ac:spMk id="5" creationId="{EEF299C7-4478-48E7-B00C-7B79C0454419}"/>
          </ac:spMkLst>
        </pc:spChg>
        <pc:spChg chg="add mod">
          <ac:chgData name="Tariq Abubaker" userId="432f6d09324bb7bc" providerId="LiveId" clId="{88F4E8C5-4C2C-45B0-B214-CA0E829C32D9}" dt="2020-06-24T20:08:36.261" v="466" actId="20577"/>
          <ac:spMkLst>
            <pc:docMk/>
            <pc:sldMk cId="338450534" sldId="2619"/>
            <ac:spMk id="6" creationId="{8D13C595-7899-4534-9267-3B9DB616B52D}"/>
          </ac:spMkLst>
        </pc:spChg>
        <pc:spChg chg="add del mod">
          <ac:chgData name="Tariq Abubaker" userId="432f6d09324bb7bc" providerId="LiveId" clId="{88F4E8C5-4C2C-45B0-B214-CA0E829C32D9}" dt="2020-06-24T20:04:32.565" v="418" actId="931"/>
          <ac:spMkLst>
            <pc:docMk/>
            <pc:sldMk cId="338450534" sldId="2619"/>
            <ac:spMk id="7" creationId="{83A99B92-0AF3-4AEC-92CF-48E4E69E8A08}"/>
          </ac:spMkLst>
        </pc:spChg>
        <pc:spChg chg="add del mod">
          <ac:chgData name="Tariq Abubaker" userId="432f6d09324bb7bc" providerId="LiveId" clId="{88F4E8C5-4C2C-45B0-B214-CA0E829C32D9}" dt="2020-06-24T20:04:50.570" v="426" actId="478"/>
          <ac:spMkLst>
            <pc:docMk/>
            <pc:sldMk cId="338450534" sldId="2619"/>
            <ac:spMk id="8" creationId="{758AD47A-3E54-4C0B-9C9B-19984447AAAB}"/>
          </ac:spMkLst>
        </pc:spChg>
        <pc:spChg chg="add del mod">
          <ac:chgData name="Tariq Abubaker" userId="432f6d09324bb7bc" providerId="LiveId" clId="{88F4E8C5-4C2C-45B0-B214-CA0E829C32D9}" dt="2020-06-24T20:04:26.667" v="417" actId="931"/>
          <ac:spMkLst>
            <pc:docMk/>
            <pc:sldMk cId="338450534" sldId="2619"/>
            <ac:spMk id="9" creationId="{1DD6E872-2E2F-4564-A7D6-165D037C0760}"/>
          </ac:spMkLst>
        </pc:spChg>
        <pc:spChg chg="add del mod">
          <ac:chgData name="Tariq Abubaker" userId="432f6d09324bb7bc" providerId="LiveId" clId="{88F4E8C5-4C2C-45B0-B214-CA0E829C32D9}" dt="2020-06-24T20:04:41.828" v="423" actId="931"/>
          <ac:spMkLst>
            <pc:docMk/>
            <pc:sldMk cId="338450534" sldId="2619"/>
            <ac:spMk id="10" creationId="{6B7C045D-4796-45EA-BA10-A52689D139B3}"/>
          </ac:spMkLst>
        </pc:spChg>
        <pc:spChg chg="add">
          <ac:chgData name="Tariq Abubaker" userId="432f6d09324bb7bc" providerId="LiveId" clId="{88F4E8C5-4C2C-45B0-B214-CA0E829C32D9}" dt="2020-06-24T22:25:33.205" v="610"/>
          <ac:spMkLst>
            <pc:docMk/>
            <pc:sldMk cId="338450534" sldId="2619"/>
            <ac:spMk id="26" creationId="{DA4116F7-8D21-4514-B45F-618F3CF2956C}"/>
          </ac:spMkLst>
        </pc:spChg>
        <pc:picChg chg="add mod">
          <ac:chgData name="Tariq Abubaker" userId="432f6d09324bb7bc" providerId="LiveId" clId="{88F4E8C5-4C2C-45B0-B214-CA0E829C32D9}" dt="2020-06-24T22:20:02.921" v="523" actId="1076"/>
          <ac:picMkLst>
            <pc:docMk/>
            <pc:sldMk cId="338450534" sldId="2619"/>
            <ac:picMk id="12" creationId="{2C2711CB-4070-47F4-873B-F5D795D87390}"/>
          </ac:picMkLst>
        </pc:picChg>
        <pc:picChg chg="add mod">
          <ac:chgData name="Tariq Abubaker" userId="432f6d09324bb7bc" providerId="LiveId" clId="{88F4E8C5-4C2C-45B0-B214-CA0E829C32D9}" dt="2020-06-24T22:20:02.921" v="523" actId="1076"/>
          <ac:picMkLst>
            <pc:docMk/>
            <pc:sldMk cId="338450534" sldId="2619"/>
            <ac:picMk id="14" creationId="{9CB1AAD5-86CA-4D49-94DA-411F298514BE}"/>
          </ac:picMkLst>
        </pc:picChg>
        <pc:picChg chg="add mod">
          <ac:chgData name="Tariq Abubaker" userId="432f6d09324bb7bc" providerId="LiveId" clId="{88F4E8C5-4C2C-45B0-B214-CA0E829C32D9}" dt="2020-06-24T22:20:02.921" v="523" actId="1076"/>
          <ac:picMkLst>
            <pc:docMk/>
            <pc:sldMk cId="338450534" sldId="2619"/>
            <ac:picMk id="16" creationId="{FFF32B3A-6B24-482F-BCAE-E3BF7C7A0337}"/>
          </ac:picMkLst>
        </pc:picChg>
        <pc:picChg chg="add del mod">
          <ac:chgData name="Tariq Abubaker" userId="432f6d09324bb7bc" providerId="LiveId" clId="{88F4E8C5-4C2C-45B0-B214-CA0E829C32D9}" dt="2020-06-24T22:19:03.899" v="512" actId="478"/>
          <ac:picMkLst>
            <pc:docMk/>
            <pc:sldMk cId="338450534" sldId="2619"/>
            <ac:picMk id="18" creationId="{7FE78D3A-D4F8-40CC-AAA3-3342EA91BCFA}"/>
          </ac:picMkLst>
        </pc:picChg>
        <pc:picChg chg="add del mod">
          <ac:chgData name="Tariq Abubaker" userId="432f6d09324bb7bc" providerId="LiveId" clId="{88F4E8C5-4C2C-45B0-B214-CA0E829C32D9}" dt="2020-06-24T22:19:03.259" v="511" actId="478"/>
          <ac:picMkLst>
            <pc:docMk/>
            <pc:sldMk cId="338450534" sldId="2619"/>
            <ac:picMk id="20" creationId="{BBFBC042-C89E-4FDA-8FB7-9EAD5F8C644F}"/>
          </ac:picMkLst>
        </pc:picChg>
        <pc:picChg chg="add del mod">
          <ac:chgData name="Tariq Abubaker" userId="432f6d09324bb7bc" providerId="LiveId" clId="{88F4E8C5-4C2C-45B0-B214-CA0E829C32D9}" dt="2020-06-24T22:19:02.267" v="510" actId="478"/>
          <ac:picMkLst>
            <pc:docMk/>
            <pc:sldMk cId="338450534" sldId="2619"/>
            <ac:picMk id="22" creationId="{36369DD9-BC98-4F4A-805D-ED5BA23C5C13}"/>
          </ac:picMkLst>
        </pc:picChg>
        <pc:picChg chg="add del mod">
          <ac:chgData name="Tariq Abubaker" userId="432f6d09324bb7bc" providerId="LiveId" clId="{88F4E8C5-4C2C-45B0-B214-CA0E829C32D9}" dt="2020-06-24T22:19:25.595" v="517" actId="478"/>
          <ac:picMkLst>
            <pc:docMk/>
            <pc:sldMk cId="338450534" sldId="2619"/>
            <ac:picMk id="24" creationId="{44BF224A-5F17-46A8-960C-C741371C028A}"/>
          </ac:picMkLst>
        </pc:picChg>
        <pc:picChg chg="add del mod">
          <ac:chgData name="Tariq Abubaker" userId="432f6d09324bb7bc" providerId="LiveId" clId="{88F4E8C5-4C2C-45B0-B214-CA0E829C32D9}" dt="2020-06-24T22:20:06.650" v="527" actId="478"/>
          <ac:picMkLst>
            <pc:docMk/>
            <pc:sldMk cId="338450534" sldId="2619"/>
            <ac:picMk id="25" creationId="{8962185C-0B72-453F-917F-44AAC89E4A33}"/>
          </ac:picMkLst>
        </pc:picChg>
      </pc:sldChg>
      <pc:sldChg chg="addSp delSp modSp add modNotesTx">
        <pc:chgData name="Tariq Abubaker" userId="432f6d09324bb7bc" providerId="LiveId" clId="{88F4E8C5-4C2C-45B0-B214-CA0E829C32D9}" dt="2020-06-25T22:06:08.832" v="1925" actId="6549"/>
        <pc:sldMkLst>
          <pc:docMk/>
          <pc:sldMk cId="137762229" sldId="2620"/>
        </pc:sldMkLst>
        <pc:spChg chg="del">
          <ac:chgData name="Tariq Abubaker" userId="432f6d09324bb7bc" providerId="LiveId" clId="{88F4E8C5-4C2C-45B0-B214-CA0E829C32D9}" dt="2020-06-24T21:14:08.133" v="468"/>
          <ac:spMkLst>
            <pc:docMk/>
            <pc:sldMk cId="137762229" sldId="2620"/>
            <ac:spMk id="2" creationId="{B09B2591-FA6F-4116-9313-DB0A8C591FEC}"/>
          </ac:spMkLst>
        </pc:spChg>
        <pc:spChg chg="del">
          <ac:chgData name="Tariq Abubaker" userId="432f6d09324bb7bc" providerId="LiveId" clId="{88F4E8C5-4C2C-45B0-B214-CA0E829C32D9}" dt="2020-06-24T21:14:08.133" v="468"/>
          <ac:spMkLst>
            <pc:docMk/>
            <pc:sldMk cId="137762229" sldId="2620"/>
            <ac:spMk id="3" creationId="{36CF02CC-3D23-4503-910B-E62C861DC6FF}"/>
          </ac:spMkLst>
        </pc:spChg>
        <pc:spChg chg="del">
          <ac:chgData name="Tariq Abubaker" userId="432f6d09324bb7bc" providerId="LiveId" clId="{88F4E8C5-4C2C-45B0-B214-CA0E829C32D9}" dt="2020-06-24T21:14:08.133" v="468"/>
          <ac:spMkLst>
            <pc:docMk/>
            <pc:sldMk cId="137762229" sldId="2620"/>
            <ac:spMk id="4" creationId="{E5568474-1128-4E2A-80CB-5C84A6E59BC6}"/>
          </ac:spMkLst>
        </pc:spChg>
        <pc:spChg chg="del">
          <ac:chgData name="Tariq Abubaker" userId="432f6d09324bb7bc" providerId="LiveId" clId="{88F4E8C5-4C2C-45B0-B214-CA0E829C32D9}" dt="2020-06-24T21:14:08.133" v="468"/>
          <ac:spMkLst>
            <pc:docMk/>
            <pc:sldMk cId="137762229" sldId="2620"/>
            <ac:spMk id="5" creationId="{CC259183-51FA-45A5-B230-79649B5176F1}"/>
          </ac:spMkLst>
        </pc:spChg>
        <pc:spChg chg="del">
          <ac:chgData name="Tariq Abubaker" userId="432f6d09324bb7bc" providerId="LiveId" clId="{88F4E8C5-4C2C-45B0-B214-CA0E829C32D9}" dt="2020-06-24T21:14:08.133" v="468"/>
          <ac:spMkLst>
            <pc:docMk/>
            <pc:sldMk cId="137762229" sldId="2620"/>
            <ac:spMk id="7" creationId="{219B5BE3-B3EC-4070-9F1F-4DD1DCD20723}"/>
          </ac:spMkLst>
        </pc:spChg>
        <pc:spChg chg="del">
          <ac:chgData name="Tariq Abubaker" userId="432f6d09324bb7bc" providerId="LiveId" clId="{88F4E8C5-4C2C-45B0-B214-CA0E829C32D9}" dt="2020-06-24T21:14:08.133" v="468"/>
          <ac:spMkLst>
            <pc:docMk/>
            <pc:sldMk cId="137762229" sldId="2620"/>
            <ac:spMk id="8" creationId="{231CB3BE-A896-4802-A0B4-5A1119CE8F8E}"/>
          </ac:spMkLst>
        </pc:spChg>
        <pc:spChg chg="add mod">
          <ac:chgData name="Tariq Abubaker" userId="432f6d09324bb7bc" providerId="LiveId" clId="{88F4E8C5-4C2C-45B0-B214-CA0E829C32D9}" dt="2020-06-24T22:27:40.280" v="649" actId="20577"/>
          <ac:spMkLst>
            <pc:docMk/>
            <pc:sldMk cId="137762229" sldId="2620"/>
            <ac:spMk id="9" creationId="{E3549037-28F9-4165-9638-6C47D738E384}"/>
          </ac:spMkLst>
        </pc:spChg>
        <pc:spChg chg="add del mod">
          <ac:chgData name="Tariq Abubaker" userId="432f6d09324bb7bc" providerId="LiveId" clId="{88F4E8C5-4C2C-45B0-B214-CA0E829C32D9}" dt="2020-06-24T22:16:31.892" v="469" actId="1032"/>
          <ac:spMkLst>
            <pc:docMk/>
            <pc:sldMk cId="137762229" sldId="2620"/>
            <ac:spMk id="10" creationId="{4EB07A88-31F7-418A-B8AF-44D3A3D3F9A0}"/>
          </ac:spMkLst>
        </pc:spChg>
        <pc:graphicFrameChg chg="add mod">
          <ac:chgData name="Tariq Abubaker" userId="432f6d09324bb7bc" providerId="LiveId" clId="{88F4E8C5-4C2C-45B0-B214-CA0E829C32D9}" dt="2020-06-24T22:25:48.990" v="611" actId="12269"/>
          <ac:graphicFrameMkLst>
            <pc:docMk/>
            <pc:sldMk cId="137762229" sldId="2620"/>
            <ac:graphicFrameMk id="11" creationId="{A982837F-4446-4E13-B823-461C19C9814E}"/>
          </ac:graphicFrameMkLst>
        </pc:graphicFrameChg>
      </pc:sldChg>
      <pc:sldMasterChg chg="del delSldLayout">
        <pc:chgData name="Tariq Abubaker" userId="432f6d09324bb7bc" providerId="LiveId" clId="{88F4E8C5-4C2C-45B0-B214-CA0E829C32D9}" dt="2020-06-24T22:31:37.296" v="696" actId="2696"/>
        <pc:sldMasterMkLst>
          <pc:docMk/>
          <pc:sldMasterMk cId="2685910758" sldId="2147483682"/>
        </pc:sldMasterMkLst>
        <pc:sldLayoutChg chg="del">
          <pc:chgData name="Tariq Abubaker" userId="432f6d09324bb7bc" providerId="LiveId" clId="{88F4E8C5-4C2C-45B0-B214-CA0E829C32D9}" dt="2020-06-24T22:31:37.259" v="674" actId="2696"/>
          <pc:sldLayoutMkLst>
            <pc:docMk/>
            <pc:sldMasterMk cId="2685910758" sldId="2147483682"/>
            <pc:sldLayoutMk cId="3471513520" sldId="2147483683"/>
          </pc:sldLayoutMkLst>
        </pc:sldLayoutChg>
        <pc:sldLayoutChg chg="del">
          <pc:chgData name="Tariq Abubaker" userId="432f6d09324bb7bc" providerId="LiveId" clId="{88F4E8C5-4C2C-45B0-B214-CA0E829C32D9}" dt="2020-06-24T22:31:37.267" v="676" actId="2696"/>
          <pc:sldLayoutMkLst>
            <pc:docMk/>
            <pc:sldMasterMk cId="2685910758" sldId="2147483682"/>
            <pc:sldLayoutMk cId="3590056082" sldId="2147483684"/>
          </pc:sldLayoutMkLst>
        </pc:sldLayoutChg>
        <pc:sldLayoutChg chg="del">
          <pc:chgData name="Tariq Abubaker" userId="432f6d09324bb7bc" providerId="LiveId" clId="{88F4E8C5-4C2C-45B0-B214-CA0E829C32D9}" dt="2020-06-24T22:31:37.270" v="677" actId="2696"/>
          <pc:sldLayoutMkLst>
            <pc:docMk/>
            <pc:sldMasterMk cId="2685910758" sldId="2147483682"/>
            <pc:sldLayoutMk cId="2262423174" sldId="2147483685"/>
          </pc:sldLayoutMkLst>
        </pc:sldLayoutChg>
        <pc:sldLayoutChg chg="del">
          <pc:chgData name="Tariq Abubaker" userId="432f6d09324bb7bc" providerId="LiveId" clId="{88F4E8C5-4C2C-45B0-B214-CA0E829C32D9}" dt="2020-06-24T22:31:37.272" v="678" actId="2696"/>
          <pc:sldLayoutMkLst>
            <pc:docMk/>
            <pc:sldMasterMk cId="2685910758" sldId="2147483682"/>
            <pc:sldLayoutMk cId="2908544201" sldId="2147483686"/>
          </pc:sldLayoutMkLst>
        </pc:sldLayoutChg>
        <pc:sldLayoutChg chg="del">
          <pc:chgData name="Tariq Abubaker" userId="432f6d09324bb7bc" providerId="LiveId" clId="{88F4E8C5-4C2C-45B0-B214-CA0E829C32D9}" dt="2020-06-24T22:31:37.274" v="679" actId="2696"/>
          <pc:sldLayoutMkLst>
            <pc:docMk/>
            <pc:sldMasterMk cId="2685910758" sldId="2147483682"/>
            <pc:sldLayoutMk cId="1115496794" sldId="2147483687"/>
          </pc:sldLayoutMkLst>
        </pc:sldLayoutChg>
        <pc:sldLayoutChg chg="del">
          <pc:chgData name="Tariq Abubaker" userId="432f6d09324bb7bc" providerId="LiveId" clId="{88F4E8C5-4C2C-45B0-B214-CA0E829C32D9}" dt="2020-06-24T22:31:37.275" v="680" actId="2696"/>
          <pc:sldLayoutMkLst>
            <pc:docMk/>
            <pc:sldMasterMk cId="2685910758" sldId="2147483682"/>
            <pc:sldLayoutMk cId="2467534390" sldId="2147483688"/>
          </pc:sldLayoutMkLst>
        </pc:sldLayoutChg>
        <pc:sldLayoutChg chg="del">
          <pc:chgData name="Tariq Abubaker" userId="432f6d09324bb7bc" providerId="LiveId" clId="{88F4E8C5-4C2C-45B0-B214-CA0E829C32D9}" dt="2020-06-24T22:31:37.277" v="681" actId="2696"/>
          <pc:sldLayoutMkLst>
            <pc:docMk/>
            <pc:sldMasterMk cId="2685910758" sldId="2147483682"/>
            <pc:sldLayoutMk cId="3902342589" sldId="2147483689"/>
          </pc:sldLayoutMkLst>
        </pc:sldLayoutChg>
        <pc:sldLayoutChg chg="del">
          <pc:chgData name="Tariq Abubaker" userId="432f6d09324bb7bc" providerId="LiveId" clId="{88F4E8C5-4C2C-45B0-B214-CA0E829C32D9}" dt="2020-06-24T22:31:37.278" v="682" actId="2696"/>
          <pc:sldLayoutMkLst>
            <pc:docMk/>
            <pc:sldMasterMk cId="2685910758" sldId="2147483682"/>
            <pc:sldLayoutMk cId="4026809073" sldId="2147483690"/>
          </pc:sldLayoutMkLst>
        </pc:sldLayoutChg>
        <pc:sldLayoutChg chg="del">
          <pc:chgData name="Tariq Abubaker" userId="432f6d09324bb7bc" providerId="LiveId" clId="{88F4E8C5-4C2C-45B0-B214-CA0E829C32D9}" dt="2020-06-24T22:31:37.279" v="683" actId="2696"/>
          <pc:sldLayoutMkLst>
            <pc:docMk/>
            <pc:sldMasterMk cId="2685910758" sldId="2147483682"/>
            <pc:sldLayoutMk cId="3217391963" sldId="2147483691"/>
          </pc:sldLayoutMkLst>
        </pc:sldLayoutChg>
        <pc:sldLayoutChg chg="del">
          <pc:chgData name="Tariq Abubaker" userId="432f6d09324bb7bc" providerId="LiveId" clId="{88F4E8C5-4C2C-45B0-B214-CA0E829C32D9}" dt="2020-06-24T22:31:37.280" v="684" actId="2696"/>
          <pc:sldLayoutMkLst>
            <pc:docMk/>
            <pc:sldMasterMk cId="2685910758" sldId="2147483682"/>
            <pc:sldLayoutMk cId="3323045040" sldId="2147483692"/>
          </pc:sldLayoutMkLst>
        </pc:sldLayoutChg>
        <pc:sldLayoutChg chg="del">
          <pc:chgData name="Tariq Abubaker" userId="432f6d09324bb7bc" providerId="LiveId" clId="{88F4E8C5-4C2C-45B0-B214-CA0E829C32D9}" dt="2020-06-24T22:31:37.281" v="685" actId="2696"/>
          <pc:sldLayoutMkLst>
            <pc:docMk/>
            <pc:sldMasterMk cId="2685910758" sldId="2147483682"/>
            <pc:sldLayoutMk cId="1106916345" sldId="2147483693"/>
          </pc:sldLayoutMkLst>
        </pc:sldLayoutChg>
        <pc:sldLayoutChg chg="del">
          <pc:chgData name="Tariq Abubaker" userId="432f6d09324bb7bc" providerId="LiveId" clId="{88F4E8C5-4C2C-45B0-B214-CA0E829C32D9}" dt="2020-06-24T22:31:37.282" v="686" actId="2696"/>
          <pc:sldLayoutMkLst>
            <pc:docMk/>
            <pc:sldMasterMk cId="2685910758" sldId="2147483682"/>
            <pc:sldLayoutMk cId="1307118587" sldId="2147483694"/>
          </pc:sldLayoutMkLst>
        </pc:sldLayoutChg>
        <pc:sldLayoutChg chg="del">
          <pc:chgData name="Tariq Abubaker" userId="432f6d09324bb7bc" providerId="LiveId" clId="{88F4E8C5-4C2C-45B0-B214-CA0E829C32D9}" dt="2020-06-24T22:31:37.283" v="687" actId="2696"/>
          <pc:sldLayoutMkLst>
            <pc:docMk/>
            <pc:sldMasterMk cId="2685910758" sldId="2147483682"/>
            <pc:sldLayoutMk cId="841499842" sldId="2147483695"/>
          </pc:sldLayoutMkLst>
        </pc:sldLayoutChg>
        <pc:sldLayoutChg chg="del">
          <pc:chgData name="Tariq Abubaker" userId="432f6d09324bb7bc" providerId="LiveId" clId="{88F4E8C5-4C2C-45B0-B214-CA0E829C32D9}" dt="2020-06-24T22:31:37.285" v="688" actId="2696"/>
          <pc:sldLayoutMkLst>
            <pc:docMk/>
            <pc:sldMasterMk cId="2685910758" sldId="2147483682"/>
            <pc:sldLayoutMk cId="4141363297" sldId="2147483696"/>
          </pc:sldLayoutMkLst>
        </pc:sldLayoutChg>
        <pc:sldLayoutChg chg="del">
          <pc:chgData name="Tariq Abubaker" userId="432f6d09324bb7bc" providerId="LiveId" clId="{88F4E8C5-4C2C-45B0-B214-CA0E829C32D9}" dt="2020-06-24T22:31:37.290" v="691" actId="2696"/>
          <pc:sldLayoutMkLst>
            <pc:docMk/>
            <pc:sldMasterMk cId="2685910758" sldId="2147483682"/>
            <pc:sldLayoutMk cId="3534360932" sldId="2147483697"/>
          </pc:sldLayoutMkLst>
        </pc:sldLayoutChg>
        <pc:sldLayoutChg chg="del">
          <pc:chgData name="Tariq Abubaker" userId="432f6d09324bb7bc" providerId="LiveId" clId="{88F4E8C5-4C2C-45B0-B214-CA0E829C32D9}" dt="2020-06-24T22:31:37.291" v="692" actId="2696"/>
          <pc:sldLayoutMkLst>
            <pc:docMk/>
            <pc:sldMasterMk cId="2685910758" sldId="2147483682"/>
            <pc:sldLayoutMk cId="1713392590" sldId="2147483698"/>
          </pc:sldLayoutMkLst>
        </pc:sldLayoutChg>
        <pc:sldLayoutChg chg="del">
          <pc:chgData name="Tariq Abubaker" userId="432f6d09324bb7bc" providerId="LiveId" clId="{88F4E8C5-4C2C-45B0-B214-CA0E829C32D9}" dt="2020-06-24T22:31:37.292" v="693" actId="2696"/>
          <pc:sldLayoutMkLst>
            <pc:docMk/>
            <pc:sldMasterMk cId="2685910758" sldId="2147483682"/>
            <pc:sldLayoutMk cId="1897568844" sldId="2147483699"/>
          </pc:sldLayoutMkLst>
        </pc:sldLayoutChg>
        <pc:sldLayoutChg chg="del">
          <pc:chgData name="Tariq Abubaker" userId="432f6d09324bb7bc" providerId="LiveId" clId="{88F4E8C5-4C2C-45B0-B214-CA0E829C32D9}" dt="2020-06-24T22:31:37.293" v="694" actId="2696"/>
          <pc:sldLayoutMkLst>
            <pc:docMk/>
            <pc:sldMasterMk cId="2685910758" sldId="2147483682"/>
            <pc:sldLayoutMk cId="631626583" sldId="2147483700"/>
          </pc:sldLayoutMkLst>
        </pc:sldLayoutChg>
        <pc:sldLayoutChg chg="del">
          <pc:chgData name="Tariq Abubaker" userId="432f6d09324bb7bc" providerId="LiveId" clId="{88F4E8C5-4C2C-45B0-B214-CA0E829C32D9}" dt="2020-06-24T22:31:37.293" v="695" actId="2696"/>
          <pc:sldLayoutMkLst>
            <pc:docMk/>
            <pc:sldMasterMk cId="2685910758" sldId="2147483682"/>
            <pc:sldLayoutMk cId="2703681658" sldId="2147483703"/>
          </pc:sldLayoutMkLst>
        </pc:sldLayoutChg>
        <pc:sldLayoutChg chg="del">
          <pc:chgData name="Tariq Abubaker" userId="432f6d09324bb7bc" providerId="LiveId" clId="{88F4E8C5-4C2C-45B0-B214-CA0E829C32D9}" dt="2020-06-24T22:31:37.264" v="675" actId="2696"/>
          <pc:sldLayoutMkLst>
            <pc:docMk/>
            <pc:sldMasterMk cId="2685910758" sldId="2147483682"/>
            <pc:sldLayoutMk cId="1902268865" sldId="2147483704"/>
          </pc:sldLayoutMkLst>
        </pc:sldLayoutChg>
        <pc:sldLayoutChg chg="del">
          <pc:chgData name="Tariq Abubaker" userId="432f6d09324bb7bc" providerId="LiveId" clId="{88F4E8C5-4C2C-45B0-B214-CA0E829C32D9}" dt="2020-06-24T22:31:37.288" v="689" actId="2696"/>
          <pc:sldLayoutMkLst>
            <pc:docMk/>
            <pc:sldMasterMk cId="2685910758" sldId="2147483682"/>
            <pc:sldLayoutMk cId="1746651456" sldId="2147483705"/>
          </pc:sldLayoutMkLst>
        </pc:sldLayoutChg>
        <pc:sldLayoutChg chg="del">
          <pc:chgData name="Tariq Abubaker" userId="432f6d09324bb7bc" providerId="LiveId" clId="{88F4E8C5-4C2C-45B0-B214-CA0E829C32D9}" dt="2020-06-24T22:31:37.289" v="690" actId="2696"/>
          <pc:sldLayoutMkLst>
            <pc:docMk/>
            <pc:sldMasterMk cId="2685910758" sldId="2147483682"/>
            <pc:sldLayoutMk cId="2068994889" sldId="2147483706"/>
          </pc:sldLayoutMkLst>
        </pc:sldLayoutChg>
      </pc:sldMasterChg>
      <pc:sldMasterChg chg="modSldLayout">
        <pc:chgData name="Tariq Abubaker" userId="432f6d09324bb7bc" providerId="LiveId" clId="{88F4E8C5-4C2C-45B0-B214-CA0E829C32D9}" dt="2020-06-24T22:42:22.874" v="789" actId="167"/>
        <pc:sldMasterMkLst>
          <pc:docMk/>
          <pc:sldMasterMk cId="2502786320" sldId="2147483707"/>
        </pc:sldMasterMkLst>
        <pc:sldLayoutChg chg="addSp modSp">
          <pc:chgData name="Tariq Abubaker" userId="432f6d09324bb7bc" providerId="LiveId" clId="{88F4E8C5-4C2C-45B0-B214-CA0E829C32D9}" dt="2020-06-24T22:41:11.356" v="783" actId="167"/>
          <pc:sldLayoutMkLst>
            <pc:docMk/>
            <pc:sldMasterMk cId="2502786320" sldId="2147483707"/>
            <pc:sldLayoutMk cId="3919820361" sldId="2147483708"/>
          </pc:sldLayoutMkLst>
          <pc:spChg chg="add ord">
            <ac:chgData name="Tariq Abubaker" userId="432f6d09324bb7bc" providerId="LiveId" clId="{88F4E8C5-4C2C-45B0-B214-CA0E829C32D9}" dt="2020-06-24T22:41:11.356" v="783" actId="167"/>
            <ac:spMkLst>
              <pc:docMk/>
              <pc:sldMasterMk cId="2502786320" sldId="2147483707"/>
              <pc:sldLayoutMk cId="3919820361" sldId="2147483708"/>
              <ac:spMk id="8" creationId="{0EDBBD6A-C8EB-497C-890C-4F5836F40D50}"/>
            </ac:spMkLst>
          </pc:spChg>
          <pc:spChg chg="add ord">
            <ac:chgData name="Tariq Abubaker" userId="432f6d09324bb7bc" providerId="LiveId" clId="{88F4E8C5-4C2C-45B0-B214-CA0E829C32D9}" dt="2020-06-24T22:41:11.356" v="783" actId="167"/>
            <ac:spMkLst>
              <pc:docMk/>
              <pc:sldMasterMk cId="2502786320" sldId="2147483707"/>
              <pc:sldLayoutMk cId="3919820361" sldId="2147483708"/>
              <ac:spMk id="9" creationId="{72B12654-36DE-4056-86D7-BE0C6DEE0247}"/>
            </ac:spMkLst>
          </pc:spChg>
          <pc:spChg chg="add ord">
            <ac:chgData name="Tariq Abubaker" userId="432f6d09324bb7bc" providerId="LiveId" clId="{88F4E8C5-4C2C-45B0-B214-CA0E829C32D9}" dt="2020-06-24T22:41:11.356" v="783" actId="167"/>
            <ac:spMkLst>
              <pc:docMk/>
              <pc:sldMasterMk cId="2502786320" sldId="2147483707"/>
              <pc:sldLayoutMk cId="3919820361" sldId="2147483708"/>
              <ac:spMk id="10" creationId="{31DFDE2B-66A7-4E0C-842E-2A50FE7989A6}"/>
            </ac:spMkLst>
          </pc:spChg>
          <pc:spChg chg="add ord">
            <ac:chgData name="Tariq Abubaker" userId="432f6d09324bb7bc" providerId="LiveId" clId="{88F4E8C5-4C2C-45B0-B214-CA0E829C32D9}" dt="2020-06-24T22:41:11.356" v="783" actId="167"/>
            <ac:spMkLst>
              <pc:docMk/>
              <pc:sldMasterMk cId="2502786320" sldId="2147483707"/>
              <pc:sldLayoutMk cId="3919820361" sldId="2147483708"/>
              <ac:spMk id="11" creationId="{2B77ECA7-0056-483B-A323-ECB7E1F81685}"/>
            </ac:spMkLst>
          </pc:spChg>
        </pc:sldLayoutChg>
        <pc:sldLayoutChg chg="addSp modSp setBg">
          <pc:chgData name="Tariq Abubaker" userId="432f6d09324bb7bc" providerId="LiveId" clId="{88F4E8C5-4C2C-45B0-B214-CA0E829C32D9}" dt="2020-06-24T22:41:30.764" v="784" actId="167"/>
          <pc:sldLayoutMkLst>
            <pc:docMk/>
            <pc:sldMasterMk cId="2502786320" sldId="2147483707"/>
            <pc:sldLayoutMk cId="3797985341" sldId="2147483712"/>
          </pc:sldLayoutMkLst>
          <pc:spChg chg="ord">
            <ac:chgData name="Tariq Abubaker" userId="432f6d09324bb7bc" providerId="LiveId" clId="{88F4E8C5-4C2C-45B0-B214-CA0E829C32D9}" dt="2020-06-24T22:41:30.764" v="784" actId="167"/>
            <ac:spMkLst>
              <pc:docMk/>
              <pc:sldMasterMk cId="2502786320" sldId="2147483707"/>
              <pc:sldLayoutMk cId="3797985341" sldId="2147483712"/>
              <ac:spMk id="8" creationId="{6D9D14BE-253F-4F2C-BD2A-279B1E6A53A9}"/>
            </ac:spMkLst>
          </pc:spChg>
          <pc:spChg chg="mod ord">
            <ac:chgData name="Tariq Abubaker" userId="432f6d09324bb7bc" providerId="LiveId" clId="{88F4E8C5-4C2C-45B0-B214-CA0E829C32D9}" dt="2020-06-24T22:41:30.764" v="784" actId="167"/>
            <ac:spMkLst>
              <pc:docMk/>
              <pc:sldMasterMk cId="2502786320" sldId="2147483707"/>
              <pc:sldLayoutMk cId="3797985341" sldId="2147483712"/>
              <ac:spMk id="9" creationId="{008B2C89-7EC0-4B72-87E4-A5E85FF0C6A2}"/>
            </ac:spMkLst>
          </pc:spChg>
          <pc:spChg chg="mod ord">
            <ac:chgData name="Tariq Abubaker" userId="432f6d09324bb7bc" providerId="LiveId" clId="{88F4E8C5-4C2C-45B0-B214-CA0E829C32D9}" dt="2020-06-24T22:41:30.764" v="784" actId="167"/>
            <ac:spMkLst>
              <pc:docMk/>
              <pc:sldMasterMk cId="2502786320" sldId="2147483707"/>
              <pc:sldLayoutMk cId="3797985341" sldId="2147483712"/>
              <ac:spMk id="12" creationId="{4AE814C7-08E9-4A49-8A3E-149C108EE284}"/>
            </ac:spMkLst>
          </pc:spChg>
          <pc:spChg chg="add ord">
            <ac:chgData name="Tariq Abubaker" userId="432f6d09324bb7bc" providerId="LiveId" clId="{88F4E8C5-4C2C-45B0-B214-CA0E829C32D9}" dt="2020-06-24T22:41:30.764" v="784" actId="167"/>
            <ac:spMkLst>
              <pc:docMk/>
              <pc:sldMasterMk cId="2502786320" sldId="2147483707"/>
              <pc:sldLayoutMk cId="3797985341" sldId="2147483712"/>
              <ac:spMk id="14" creationId="{25D97C2C-7495-4BD6-89FC-8A59E1A0D88C}"/>
            </ac:spMkLst>
          </pc:spChg>
        </pc:sldLayoutChg>
        <pc:sldLayoutChg chg="addSp modSp">
          <pc:chgData name="Tariq Abubaker" userId="432f6d09324bb7bc" providerId="LiveId" clId="{88F4E8C5-4C2C-45B0-B214-CA0E829C32D9}" dt="2020-06-24T22:36:09.186" v="730"/>
          <pc:sldLayoutMkLst>
            <pc:docMk/>
            <pc:sldMasterMk cId="2502786320" sldId="2147483707"/>
            <pc:sldLayoutMk cId="3365606786" sldId="2147483713"/>
          </pc:sldLayoutMkLst>
          <pc:spChg chg="ord">
            <ac:chgData name="Tariq Abubaker" userId="432f6d09324bb7bc" providerId="LiveId" clId="{88F4E8C5-4C2C-45B0-B214-CA0E829C32D9}" dt="2020-06-24T22:33:39.886" v="706" actId="167"/>
            <ac:spMkLst>
              <pc:docMk/>
              <pc:sldMasterMk cId="2502786320" sldId="2147483707"/>
              <pc:sldLayoutMk cId="3365606786" sldId="2147483713"/>
              <ac:spMk id="8" creationId="{15524170-AA7C-45C5-90D6-FA4F83F11BE7}"/>
            </ac:spMkLst>
          </pc:spChg>
          <pc:spChg chg="mod ord">
            <ac:chgData name="Tariq Abubaker" userId="432f6d09324bb7bc" providerId="LiveId" clId="{88F4E8C5-4C2C-45B0-B214-CA0E829C32D9}" dt="2020-06-24T22:33:39.886" v="706" actId="167"/>
            <ac:spMkLst>
              <pc:docMk/>
              <pc:sldMasterMk cId="2502786320" sldId="2147483707"/>
              <pc:sldLayoutMk cId="3365606786" sldId="2147483713"/>
              <ac:spMk id="9" creationId="{ABA549D1-5D21-4962-8DD2-913FB54A8B88}"/>
            </ac:spMkLst>
          </pc:spChg>
          <pc:spChg chg="mod ord">
            <ac:chgData name="Tariq Abubaker" userId="432f6d09324bb7bc" providerId="LiveId" clId="{88F4E8C5-4C2C-45B0-B214-CA0E829C32D9}" dt="2020-06-24T22:33:39.886" v="706" actId="167"/>
            <ac:spMkLst>
              <pc:docMk/>
              <pc:sldMasterMk cId="2502786320" sldId="2147483707"/>
              <pc:sldLayoutMk cId="3365606786" sldId="2147483713"/>
              <ac:spMk id="11" creationId="{DDAD6270-2F5B-4C79-8EF7-7165C922ABDB}"/>
            </ac:spMkLst>
          </pc:spChg>
          <pc:spChg chg="add">
            <ac:chgData name="Tariq Abubaker" userId="432f6d09324bb7bc" providerId="LiveId" clId="{88F4E8C5-4C2C-45B0-B214-CA0E829C32D9}" dt="2020-06-24T22:36:09.186" v="730"/>
            <ac:spMkLst>
              <pc:docMk/>
              <pc:sldMasterMk cId="2502786320" sldId="2147483707"/>
              <pc:sldLayoutMk cId="3365606786" sldId="2147483713"/>
              <ac:spMk id="14" creationId="{F5DCAE59-9F84-4AC2-B574-51384FFB2B0F}"/>
            </ac:spMkLst>
          </pc:spChg>
        </pc:sldLayoutChg>
        <pc:sldLayoutChg chg="addSp modSp">
          <pc:chgData name="Tariq Abubaker" userId="432f6d09324bb7bc" providerId="LiveId" clId="{88F4E8C5-4C2C-45B0-B214-CA0E829C32D9}" dt="2020-06-24T22:41:49.967" v="785"/>
          <pc:sldLayoutMkLst>
            <pc:docMk/>
            <pc:sldMasterMk cId="2502786320" sldId="2147483707"/>
            <pc:sldLayoutMk cId="2466328081" sldId="2147483714"/>
          </pc:sldLayoutMkLst>
          <pc:spChg chg="ord">
            <ac:chgData name="Tariq Abubaker" userId="432f6d09324bb7bc" providerId="LiveId" clId="{88F4E8C5-4C2C-45B0-B214-CA0E829C32D9}" dt="2020-06-24T22:34:06.708" v="710" actId="167"/>
            <ac:spMkLst>
              <pc:docMk/>
              <pc:sldMasterMk cId="2502786320" sldId="2147483707"/>
              <pc:sldLayoutMk cId="2466328081" sldId="2147483714"/>
              <ac:spMk id="12" creationId="{52F476D8-976E-4AD7-A89C-7445D67A2CF5}"/>
            </ac:spMkLst>
          </pc:spChg>
          <pc:spChg chg="mod ord">
            <ac:chgData name="Tariq Abubaker" userId="432f6d09324bb7bc" providerId="LiveId" clId="{88F4E8C5-4C2C-45B0-B214-CA0E829C32D9}" dt="2020-06-24T22:34:06.708" v="710" actId="167"/>
            <ac:spMkLst>
              <pc:docMk/>
              <pc:sldMasterMk cId="2502786320" sldId="2147483707"/>
              <pc:sldLayoutMk cId="2466328081" sldId="2147483714"/>
              <ac:spMk id="13" creationId="{5F2EEF8D-3876-4144-B2EB-00F77E2786CB}"/>
            </ac:spMkLst>
          </pc:spChg>
          <pc:spChg chg="mod ord">
            <ac:chgData name="Tariq Abubaker" userId="432f6d09324bb7bc" providerId="LiveId" clId="{88F4E8C5-4C2C-45B0-B214-CA0E829C32D9}" dt="2020-06-24T22:34:06.708" v="710" actId="167"/>
            <ac:spMkLst>
              <pc:docMk/>
              <pc:sldMasterMk cId="2502786320" sldId="2147483707"/>
              <pc:sldLayoutMk cId="2466328081" sldId="2147483714"/>
              <ac:spMk id="14" creationId="{E93BBFD2-B006-4D7C-9DF8-1596A47A37B9}"/>
            </ac:spMkLst>
          </pc:spChg>
          <pc:spChg chg="add">
            <ac:chgData name="Tariq Abubaker" userId="432f6d09324bb7bc" providerId="LiveId" clId="{88F4E8C5-4C2C-45B0-B214-CA0E829C32D9}" dt="2020-06-24T22:41:49.967" v="785"/>
            <ac:spMkLst>
              <pc:docMk/>
              <pc:sldMasterMk cId="2502786320" sldId="2147483707"/>
              <pc:sldLayoutMk cId="2466328081" sldId="2147483714"/>
              <ac:spMk id="16" creationId="{C60A8290-8492-4F3C-9A45-E2558272C95A}"/>
            </ac:spMkLst>
          </pc:spChg>
        </pc:sldLayoutChg>
        <pc:sldLayoutChg chg="addSp delSp modSp">
          <pc:chgData name="Tariq Abubaker" userId="432f6d09324bb7bc" providerId="LiveId" clId="{88F4E8C5-4C2C-45B0-B214-CA0E829C32D9}" dt="2020-06-24T22:36:06.257" v="729"/>
          <pc:sldLayoutMkLst>
            <pc:docMk/>
            <pc:sldMasterMk cId="2502786320" sldId="2147483707"/>
            <pc:sldLayoutMk cId="4100291505" sldId="2147483715"/>
          </pc:sldLayoutMkLst>
          <pc:spChg chg="mod ord">
            <ac:chgData name="Tariq Abubaker" userId="432f6d09324bb7bc" providerId="LiveId" clId="{88F4E8C5-4C2C-45B0-B214-CA0E829C32D9}" dt="2020-06-24T22:34:34.838" v="714" actId="208"/>
            <ac:spMkLst>
              <pc:docMk/>
              <pc:sldMasterMk cId="2502786320" sldId="2147483707"/>
              <pc:sldLayoutMk cId="4100291505" sldId="2147483715"/>
              <ac:spMk id="10" creationId="{CD92D281-07CD-478F-9BF5-BA7D43439A3D}"/>
            </ac:spMkLst>
          </pc:spChg>
          <pc:spChg chg="mod">
            <ac:chgData name="Tariq Abubaker" userId="432f6d09324bb7bc" providerId="LiveId" clId="{88F4E8C5-4C2C-45B0-B214-CA0E829C32D9}" dt="2020-06-24T22:34:51.502" v="716" actId="108"/>
            <ac:spMkLst>
              <pc:docMk/>
              <pc:sldMasterMk cId="2502786320" sldId="2147483707"/>
              <pc:sldLayoutMk cId="4100291505" sldId="2147483715"/>
              <ac:spMk id="13" creationId="{D0111EB4-98AF-4EB7-878B-31FD32A95141}"/>
            </ac:spMkLst>
          </pc:spChg>
          <pc:spChg chg="del">
            <ac:chgData name="Tariq Abubaker" userId="432f6d09324bb7bc" providerId="LiveId" clId="{88F4E8C5-4C2C-45B0-B214-CA0E829C32D9}" dt="2020-06-24T22:34:56.687" v="717" actId="478"/>
            <ac:spMkLst>
              <pc:docMk/>
              <pc:sldMasterMk cId="2502786320" sldId="2147483707"/>
              <pc:sldLayoutMk cId="4100291505" sldId="2147483715"/>
              <ac:spMk id="15" creationId="{FFD5C582-B212-4ADA-AB1B-0481AA39C3A9}"/>
            </ac:spMkLst>
          </pc:spChg>
          <pc:spChg chg="add">
            <ac:chgData name="Tariq Abubaker" userId="432f6d09324bb7bc" providerId="LiveId" clId="{88F4E8C5-4C2C-45B0-B214-CA0E829C32D9}" dt="2020-06-24T22:36:06.257" v="729"/>
            <ac:spMkLst>
              <pc:docMk/>
              <pc:sldMasterMk cId="2502786320" sldId="2147483707"/>
              <pc:sldLayoutMk cId="4100291505" sldId="2147483715"/>
              <ac:spMk id="16" creationId="{7511E728-4E10-4F86-8D12-F175E5CFD357}"/>
            </ac:spMkLst>
          </pc:spChg>
        </pc:sldLayoutChg>
        <pc:sldLayoutChg chg="addSp modSp">
          <pc:chgData name="Tariq Abubaker" userId="432f6d09324bb7bc" providerId="LiveId" clId="{88F4E8C5-4C2C-45B0-B214-CA0E829C32D9}" dt="2020-06-24T22:42:17.610" v="787" actId="167"/>
          <pc:sldLayoutMkLst>
            <pc:docMk/>
            <pc:sldMasterMk cId="2502786320" sldId="2147483707"/>
            <pc:sldLayoutMk cId="1706541932" sldId="2147483718"/>
          </pc:sldLayoutMkLst>
          <pc:spChg chg="add ord">
            <ac:chgData name="Tariq Abubaker" userId="432f6d09324bb7bc" providerId="LiveId" clId="{88F4E8C5-4C2C-45B0-B214-CA0E829C32D9}" dt="2020-06-24T22:42:17.610" v="787" actId="167"/>
            <ac:spMkLst>
              <pc:docMk/>
              <pc:sldMasterMk cId="2502786320" sldId="2147483707"/>
              <pc:sldLayoutMk cId="1706541932" sldId="2147483718"/>
              <ac:spMk id="11" creationId="{73C13C6C-F52D-423C-8508-EE9303DCB30E}"/>
            </ac:spMkLst>
          </pc:spChg>
          <pc:spChg chg="add ord">
            <ac:chgData name="Tariq Abubaker" userId="432f6d09324bb7bc" providerId="LiveId" clId="{88F4E8C5-4C2C-45B0-B214-CA0E829C32D9}" dt="2020-06-24T22:42:17.610" v="787" actId="167"/>
            <ac:spMkLst>
              <pc:docMk/>
              <pc:sldMasterMk cId="2502786320" sldId="2147483707"/>
              <pc:sldLayoutMk cId="1706541932" sldId="2147483718"/>
              <ac:spMk id="13" creationId="{654A3222-ECC6-4EA5-9772-8847CD83B762}"/>
            </ac:spMkLst>
          </pc:spChg>
          <pc:spChg chg="add ord">
            <ac:chgData name="Tariq Abubaker" userId="432f6d09324bb7bc" providerId="LiveId" clId="{88F4E8C5-4C2C-45B0-B214-CA0E829C32D9}" dt="2020-06-24T22:42:17.610" v="787" actId="167"/>
            <ac:spMkLst>
              <pc:docMk/>
              <pc:sldMasterMk cId="2502786320" sldId="2147483707"/>
              <pc:sldLayoutMk cId="1706541932" sldId="2147483718"/>
              <ac:spMk id="14" creationId="{216156AD-6931-4826-914B-D0C2DDD1D880}"/>
            </ac:spMkLst>
          </pc:spChg>
          <pc:spChg chg="add ord">
            <ac:chgData name="Tariq Abubaker" userId="432f6d09324bb7bc" providerId="LiveId" clId="{88F4E8C5-4C2C-45B0-B214-CA0E829C32D9}" dt="2020-06-24T22:42:17.610" v="787" actId="167"/>
            <ac:spMkLst>
              <pc:docMk/>
              <pc:sldMasterMk cId="2502786320" sldId="2147483707"/>
              <pc:sldLayoutMk cId="1706541932" sldId="2147483718"/>
              <ac:spMk id="15" creationId="{8868CA13-8E3E-46D9-B7D5-E2BD4737C3CC}"/>
            </ac:spMkLst>
          </pc:spChg>
        </pc:sldLayoutChg>
        <pc:sldLayoutChg chg="addSp modSp">
          <pc:chgData name="Tariq Abubaker" userId="432f6d09324bb7bc" providerId="LiveId" clId="{88F4E8C5-4C2C-45B0-B214-CA0E829C32D9}" dt="2020-06-24T22:42:22.874" v="789" actId="167"/>
          <pc:sldLayoutMkLst>
            <pc:docMk/>
            <pc:sldMasterMk cId="2502786320" sldId="2147483707"/>
            <pc:sldLayoutMk cId="1794239177" sldId="2147483719"/>
          </pc:sldLayoutMkLst>
          <pc:spChg chg="add ord">
            <ac:chgData name="Tariq Abubaker" userId="432f6d09324bb7bc" providerId="LiveId" clId="{88F4E8C5-4C2C-45B0-B214-CA0E829C32D9}" dt="2020-06-24T22:42:22.874" v="789" actId="167"/>
            <ac:spMkLst>
              <pc:docMk/>
              <pc:sldMasterMk cId="2502786320" sldId="2147483707"/>
              <pc:sldLayoutMk cId="1794239177" sldId="2147483719"/>
              <ac:spMk id="11" creationId="{BAA6E84E-33D1-4C0D-851A-8A34F40DDF67}"/>
            </ac:spMkLst>
          </pc:spChg>
          <pc:spChg chg="add ord">
            <ac:chgData name="Tariq Abubaker" userId="432f6d09324bb7bc" providerId="LiveId" clId="{88F4E8C5-4C2C-45B0-B214-CA0E829C32D9}" dt="2020-06-24T22:42:22.874" v="789" actId="167"/>
            <ac:spMkLst>
              <pc:docMk/>
              <pc:sldMasterMk cId="2502786320" sldId="2147483707"/>
              <pc:sldLayoutMk cId="1794239177" sldId="2147483719"/>
              <ac:spMk id="12" creationId="{8C3E757A-DD82-4C8A-B3C4-3B16DF10F6D9}"/>
            </ac:spMkLst>
          </pc:spChg>
          <pc:spChg chg="add ord">
            <ac:chgData name="Tariq Abubaker" userId="432f6d09324bb7bc" providerId="LiveId" clId="{88F4E8C5-4C2C-45B0-B214-CA0E829C32D9}" dt="2020-06-24T22:42:22.874" v="789" actId="167"/>
            <ac:spMkLst>
              <pc:docMk/>
              <pc:sldMasterMk cId="2502786320" sldId="2147483707"/>
              <pc:sldLayoutMk cId="1794239177" sldId="2147483719"/>
              <ac:spMk id="14" creationId="{C99DC2D5-4698-4728-9EAB-86B55F443A41}"/>
            </ac:spMkLst>
          </pc:spChg>
          <pc:spChg chg="add ord">
            <ac:chgData name="Tariq Abubaker" userId="432f6d09324bb7bc" providerId="LiveId" clId="{88F4E8C5-4C2C-45B0-B214-CA0E829C32D9}" dt="2020-06-24T22:42:22.874" v="789" actId="167"/>
            <ac:spMkLst>
              <pc:docMk/>
              <pc:sldMasterMk cId="2502786320" sldId="2147483707"/>
              <pc:sldLayoutMk cId="1794239177" sldId="2147483719"/>
              <ac:spMk id="16" creationId="{1EC4C99F-D174-4CFC-9D2C-4049BDACDFDB}"/>
            </ac:spMkLst>
          </pc:spChg>
        </pc:sldLayoutChg>
        <pc:sldLayoutChg chg="addSp delSp modSp">
          <pc:chgData name="Tariq Abubaker" userId="432f6d09324bb7bc" providerId="LiveId" clId="{88F4E8C5-4C2C-45B0-B214-CA0E829C32D9}" dt="2020-06-24T22:35:58.943" v="728"/>
          <pc:sldLayoutMkLst>
            <pc:docMk/>
            <pc:sldMasterMk cId="2502786320" sldId="2147483707"/>
            <pc:sldLayoutMk cId="3309614944" sldId="2147483720"/>
          </pc:sldLayoutMkLst>
          <pc:spChg chg="mod">
            <ac:chgData name="Tariq Abubaker" userId="432f6d09324bb7bc" providerId="LiveId" clId="{88F4E8C5-4C2C-45B0-B214-CA0E829C32D9}" dt="2020-06-24T22:35:52.028" v="727" actId="207"/>
            <ac:spMkLst>
              <pc:docMk/>
              <pc:sldMasterMk cId="2502786320" sldId="2147483707"/>
              <pc:sldLayoutMk cId="3309614944" sldId="2147483720"/>
              <ac:spMk id="5" creationId="{206C51E8-C5C0-4672-B456-F44C69B074DB}"/>
            </ac:spMkLst>
          </pc:spChg>
          <pc:spChg chg="mod">
            <ac:chgData name="Tariq Abubaker" userId="432f6d09324bb7bc" providerId="LiveId" clId="{88F4E8C5-4C2C-45B0-B214-CA0E829C32D9}" dt="2020-06-24T22:35:07.134" v="718" actId="208"/>
            <ac:spMkLst>
              <pc:docMk/>
              <pc:sldMasterMk cId="2502786320" sldId="2147483707"/>
              <pc:sldLayoutMk cId="3309614944" sldId="2147483720"/>
              <ac:spMk id="7" creationId="{EF240172-5930-4717-A0CD-A151075277D6}"/>
            </ac:spMkLst>
          </pc:spChg>
          <pc:spChg chg="add del mod">
            <ac:chgData name="Tariq Abubaker" userId="432f6d09324bb7bc" providerId="LiveId" clId="{88F4E8C5-4C2C-45B0-B214-CA0E829C32D9}" dt="2020-06-24T22:35:26.057" v="722" actId="478"/>
            <ac:spMkLst>
              <pc:docMk/>
              <pc:sldMasterMk cId="2502786320" sldId="2147483707"/>
              <pc:sldLayoutMk cId="3309614944" sldId="2147483720"/>
              <ac:spMk id="9" creationId="{B0A765A5-BBCE-405E-A4B3-80A660118E84}"/>
            </ac:spMkLst>
          </pc:spChg>
          <pc:spChg chg="add">
            <ac:chgData name="Tariq Abubaker" userId="432f6d09324bb7bc" providerId="LiveId" clId="{88F4E8C5-4C2C-45B0-B214-CA0E829C32D9}" dt="2020-06-24T22:35:58.943" v="728"/>
            <ac:spMkLst>
              <pc:docMk/>
              <pc:sldMasterMk cId="2502786320" sldId="2147483707"/>
              <pc:sldLayoutMk cId="3309614944" sldId="2147483720"/>
              <ac:spMk id="10" creationId="{701AAE56-02A8-4D82-9AD0-5BE0F920DDE9}"/>
            </ac:spMkLst>
          </pc:spChg>
        </pc:sldLayoutChg>
        <pc:sldLayoutChg chg="modSp">
          <pc:chgData name="Tariq Abubaker" userId="432f6d09324bb7bc" providerId="LiveId" clId="{88F4E8C5-4C2C-45B0-B214-CA0E829C32D9}" dt="2020-06-24T22:35:47.605" v="726" actId="207"/>
          <pc:sldLayoutMkLst>
            <pc:docMk/>
            <pc:sldMasterMk cId="2502786320" sldId="2147483707"/>
            <pc:sldLayoutMk cId="460956711" sldId="2147483721"/>
          </pc:sldLayoutMkLst>
          <pc:spChg chg="mod">
            <ac:chgData name="Tariq Abubaker" userId="432f6d09324bb7bc" providerId="LiveId" clId="{88F4E8C5-4C2C-45B0-B214-CA0E829C32D9}" dt="2020-06-24T22:35:47.605" v="726" actId="207"/>
            <ac:spMkLst>
              <pc:docMk/>
              <pc:sldMasterMk cId="2502786320" sldId="2147483707"/>
              <pc:sldLayoutMk cId="460956711" sldId="2147483721"/>
              <ac:spMk id="7" creationId="{12B8F0DB-CC25-4CE9-A68E-CAA2FD986AF3}"/>
            </ac:spMkLst>
          </pc:spChg>
          <pc:spChg chg="mod">
            <ac:chgData name="Tariq Abubaker" userId="432f6d09324bb7bc" providerId="LiveId" clId="{88F4E8C5-4C2C-45B0-B214-CA0E829C32D9}" dt="2020-06-24T22:35:40.346" v="724" actId="208"/>
            <ac:spMkLst>
              <pc:docMk/>
              <pc:sldMasterMk cId="2502786320" sldId="2147483707"/>
              <pc:sldLayoutMk cId="460956711" sldId="2147483721"/>
              <ac:spMk id="9" creationId="{B641062D-3CD4-49D1-A621-331E29333406}"/>
            </ac:spMkLst>
          </pc:spChg>
          <pc:spChg chg="mod">
            <ac:chgData name="Tariq Abubaker" userId="432f6d09324bb7bc" providerId="LiveId" clId="{88F4E8C5-4C2C-45B0-B214-CA0E829C32D9}" dt="2020-06-24T22:35:44.151" v="725" actId="207"/>
            <ac:spMkLst>
              <pc:docMk/>
              <pc:sldMasterMk cId="2502786320" sldId="2147483707"/>
              <pc:sldLayoutMk cId="460956711" sldId="2147483721"/>
              <ac:spMk id="11" creationId="{CA52278A-6924-4F97-A196-AE30D3DACB7A}"/>
            </ac:spMkLst>
          </pc:spChg>
        </pc:sldLayoutChg>
        <pc:sldLayoutChg chg="modSp">
          <pc:chgData name="Tariq Abubaker" userId="432f6d09324bb7bc" providerId="LiveId" clId="{88F4E8C5-4C2C-45B0-B214-CA0E829C32D9}" dt="2020-06-24T22:37:12.394" v="740" actId="167"/>
          <pc:sldLayoutMkLst>
            <pc:docMk/>
            <pc:sldMasterMk cId="2502786320" sldId="2147483707"/>
            <pc:sldLayoutMk cId="4198914059" sldId="2147483722"/>
          </pc:sldLayoutMkLst>
          <pc:spChg chg="mod ord">
            <ac:chgData name="Tariq Abubaker" userId="432f6d09324bb7bc" providerId="LiveId" clId="{88F4E8C5-4C2C-45B0-B214-CA0E829C32D9}" dt="2020-06-24T22:37:12.394" v="740" actId="167"/>
            <ac:spMkLst>
              <pc:docMk/>
              <pc:sldMasterMk cId="2502786320" sldId="2147483707"/>
              <pc:sldLayoutMk cId="4198914059" sldId="2147483722"/>
              <ac:spMk id="8" creationId="{8663BD7B-5136-47ED-BE0A-C6C2F5622BDC}"/>
            </ac:spMkLst>
          </pc:spChg>
          <pc:spChg chg="ord">
            <ac:chgData name="Tariq Abubaker" userId="432f6d09324bb7bc" providerId="LiveId" clId="{88F4E8C5-4C2C-45B0-B214-CA0E829C32D9}" dt="2020-06-24T22:37:12.394" v="740" actId="167"/>
            <ac:spMkLst>
              <pc:docMk/>
              <pc:sldMasterMk cId="2502786320" sldId="2147483707"/>
              <pc:sldLayoutMk cId="4198914059" sldId="2147483722"/>
              <ac:spMk id="9" creationId="{6ABA22C7-C35B-4EC0-B7CE-54F9EEFCB71D}"/>
            </ac:spMkLst>
          </pc:spChg>
          <pc:spChg chg="mod ord">
            <ac:chgData name="Tariq Abubaker" userId="432f6d09324bb7bc" providerId="LiveId" clId="{88F4E8C5-4C2C-45B0-B214-CA0E829C32D9}" dt="2020-06-24T22:37:12.394" v="740" actId="167"/>
            <ac:spMkLst>
              <pc:docMk/>
              <pc:sldMasterMk cId="2502786320" sldId="2147483707"/>
              <pc:sldLayoutMk cId="4198914059" sldId="2147483722"/>
              <ac:spMk id="10" creationId="{6DAE4BC9-9CFF-4522-8216-651498F7A167}"/>
            </ac:spMkLst>
          </pc:spChg>
          <pc:spChg chg="mod ord">
            <ac:chgData name="Tariq Abubaker" userId="432f6d09324bb7bc" providerId="LiveId" clId="{88F4E8C5-4C2C-45B0-B214-CA0E829C32D9}" dt="2020-06-24T22:37:12.394" v="740" actId="167"/>
            <ac:spMkLst>
              <pc:docMk/>
              <pc:sldMasterMk cId="2502786320" sldId="2147483707"/>
              <pc:sldLayoutMk cId="4198914059" sldId="2147483722"/>
              <ac:spMk id="12" creationId="{3445288A-D169-4374-BCFD-917DD04B2B1E}"/>
            </ac:spMkLst>
          </pc:spChg>
        </pc:sldLayoutChg>
        <pc:sldLayoutChg chg="modSp">
          <pc:chgData name="Tariq Abubaker" userId="432f6d09324bb7bc" providerId="LiveId" clId="{88F4E8C5-4C2C-45B0-B214-CA0E829C32D9}" dt="2020-06-24T22:37:00.235" v="739" actId="167"/>
          <pc:sldLayoutMkLst>
            <pc:docMk/>
            <pc:sldMasterMk cId="2502786320" sldId="2147483707"/>
            <pc:sldLayoutMk cId="2240012133" sldId="2147483723"/>
          </pc:sldLayoutMkLst>
          <pc:spChg chg="mod">
            <ac:chgData name="Tariq Abubaker" userId="432f6d09324bb7bc" providerId="LiveId" clId="{88F4E8C5-4C2C-45B0-B214-CA0E829C32D9}" dt="2020-06-24T22:36:25.049" v="733" actId="207"/>
            <ac:spMkLst>
              <pc:docMk/>
              <pc:sldMasterMk cId="2502786320" sldId="2147483707"/>
              <pc:sldLayoutMk cId="2240012133" sldId="2147483723"/>
              <ac:spMk id="10" creationId="{B4B833F7-7F09-42C1-81DA-97CA9530D528}"/>
            </ac:spMkLst>
          </pc:spChg>
          <pc:spChg chg="ord">
            <ac:chgData name="Tariq Abubaker" userId="432f6d09324bb7bc" providerId="LiveId" clId="{88F4E8C5-4C2C-45B0-B214-CA0E829C32D9}" dt="2020-06-24T22:37:00.235" v="739" actId="167"/>
            <ac:spMkLst>
              <pc:docMk/>
              <pc:sldMasterMk cId="2502786320" sldId="2147483707"/>
              <pc:sldLayoutMk cId="2240012133" sldId="2147483723"/>
              <ac:spMk id="11" creationId="{F4AA9899-9E92-41B5-AFEF-5F6EAB9782D5}"/>
            </ac:spMkLst>
          </pc:spChg>
          <pc:spChg chg="mod ord">
            <ac:chgData name="Tariq Abubaker" userId="432f6d09324bb7bc" providerId="LiveId" clId="{88F4E8C5-4C2C-45B0-B214-CA0E829C32D9}" dt="2020-06-24T22:37:00.235" v="739" actId="167"/>
            <ac:spMkLst>
              <pc:docMk/>
              <pc:sldMasterMk cId="2502786320" sldId="2147483707"/>
              <pc:sldLayoutMk cId="2240012133" sldId="2147483723"/>
              <ac:spMk id="12" creationId="{8950958A-6460-4594-BEAB-C7444EC61299}"/>
            </ac:spMkLst>
          </pc:spChg>
          <pc:spChg chg="mod ord">
            <ac:chgData name="Tariq Abubaker" userId="432f6d09324bb7bc" providerId="LiveId" clId="{88F4E8C5-4C2C-45B0-B214-CA0E829C32D9}" dt="2020-06-24T22:37:00.235" v="739" actId="167"/>
            <ac:spMkLst>
              <pc:docMk/>
              <pc:sldMasterMk cId="2502786320" sldId="2147483707"/>
              <pc:sldLayoutMk cId="2240012133" sldId="2147483723"/>
              <ac:spMk id="14" creationId="{B5FF0CC8-80F5-42C4-80EF-E32459238B71}"/>
            </ac:spMkLst>
          </pc:spChg>
        </pc:sldLayoutChg>
        <pc:sldLayoutChg chg="modSp">
          <pc:chgData name="Tariq Abubaker" userId="432f6d09324bb7bc" providerId="LiveId" clId="{88F4E8C5-4C2C-45B0-B214-CA0E829C32D9}" dt="2020-06-24T22:39:32.066" v="772" actId="167"/>
          <pc:sldLayoutMkLst>
            <pc:docMk/>
            <pc:sldMasterMk cId="2502786320" sldId="2147483707"/>
            <pc:sldLayoutMk cId="752424578" sldId="2147483724"/>
          </pc:sldLayoutMkLst>
          <pc:spChg chg="mod ord">
            <ac:chgData name="Tariq Abubaker" userId="432f6d09324bb7bc" providerId="LiveId" clId="{88F4E8C5-4C2C-45B0-B214-CA0E829C32D9}" dt="2020-06-24T22:39:22.601" v="771" actId="167"/>
            <ac:spMkLst>
              <pc:docMk/>
              <pc:sldMasterMk cId="2502786320" sldId="2147483707"/>
              <pc:sldLayoutMk cId="752424578" sldId="2147483724"/>
              <ac:spMk id="10" creationId="{B4B833F7-7F09-42C1-81DA-97CA9530D528}"/>
            </ac:spMkLst>
          </pc:spChg>
          <pc:spChg chg="ord">
            <ac:chgData name="Tariq Abubaker" userId="432f6d09324bb7bc" providerId="LiveId" clId="{88F4E8C5-4C2C-45B0-B214-CA0E829C32D9}" dt="2020-06-24T22:39:32.066" v="772" actId="167"/>
            <ac:spMkLst>
              <pc:docMk/>
              <pc:sldMasterMk cId="2502786320" sldId="2147483707"/>
              <pc:sldLayoutMk cId="752424578" sldId="2147483724"/>
              <ac:spMk id="11" creationId="{F4AA9899-9E92-41B5-AFEF-5F6EAB9782D5}"/>
            </ac:spMkLst>
          </pc:spChg>
          <pc:spChg chg="mod ord">
            <ac:chgData name="Tariq Abubaker" userId="432f6d09324bb7bc" providerId="LiveId" clId="{88F4E8C5-4C2C-45B0-B214-CA0E829C32D9}" dt="2020-06-24T22:39:32.066" v="772" actId="167"/>
            <ac:spMkLst>
              <pc:docMk/>
              <pc:sldMasterMk cId="2502786320" sldId="2147483707"/>
              <pc:sldLayoutMk cId="752424578" sldId="2147483724"/>
              <ac:spMk id="12" creationId="{8950958A-6460-4594-BEAB-C7444EC61299}"/>
            </ac:spMkLst>
          </pc:spChg>
          <pc:spChg chg="mod ord">
            <ac:chgData name="Tariq Abubaker" userId="432f6d09324bb7bc" providerId="LiveId" clId="{88F4E8C5-4C2C-45B0-B214-CA0E829C32D9}" dt="2020-06-24T22:39:32.066" v="772" actId="167"/>
            <ac:spMkLst>
              <pc:docMk/>
              <pc:sldMasterMk cId="2502786320" sldId="2147483707"/>
              <pc:sldLayoutMk cId="752424578" sldId="2147483724"/>
              <ac:spMk id="14" creationId="{B5FF0CC8-80F5-42C4-80EF-E32459238B71}"/>
            </ac:spMkLst>
          </pc:spChg>
        </pc:sldLayoutChg>
        <pc:sldLayoutChg chg="modSp">
          <pc:chgData name="Tariq Abubaker" userId="432f6d09324bb7bc" providerId="LiveId" clId="{88F4E8C5-4C2C-45B0-B214-CA0E829C32D9}" dt="2020-06-24T22:40:03.951" v="781" actId="166"/>
          <pc:sldLayoutMkLst>
            <pc:docMk/>
            <pc:sldMasterMk cId="2502786320" sldId="2147483707"/>
            <pc:sldLayoutMk cId="4148139402" sldId="2147483725"/>
          </pc:sldLayoutMkLst>
          <pc:spChg chg="mod ord">
            <ac:chgData name="Tariq Abubaker" userId="432f6d09324bb7bc" providerId="LiveId" clId="{88F4E8C5-4C2C-45B0-B214-CA0E829C32D9}" dt="2020-06-24T22:39:59.259" v="779" actId="167"/>
            <ac:spMkLst>
              <pc:docMk/>
              <pc:sldMasterMk cId="2502786320" sldId="2147483707"/>
              <pc:sldLayoutMk cId="4148139402" sldId="2147483725"/>
              <ac:spMk id="10" creationId="{B4B833F7-7F09-42C1-81DA-97CA9530D528}"/>
            </ac:spMkLst>
          </pc:spChg>
          <pc:spChg chg="mod">
            <ac:chgData name="Tariq Abubaker" userId="432f6d09324bb7bc" providerId="LiveId" clId="{88F4E8C5-4C2C-45B0-B214-CA0E829C32D9}" dt="2020-06-24T22:39:44.746" v="774" actId="208"/>
            <ac:spMkLst>
              <pc:docMk/>
              <pc:sldMasterMk cId="2502786320" sldId="2147483707"/>
              <pc:sldLayoutMk cId="4148139402" sldId="2147483725"/>
              <ac:spMk id="12" creationId="{8950958A-6460-4594-BEAB-C7444EC61299}"/>
            </ac:spMkLst>
          </pc:spChg>
          <pc:spChg chg="mod">
            <ac:chgData name="Tariq Abubaker" userId="432f6d09324bb7bc" providerId="LiveId" clId="{88F4E8C5-4C2C-45B0-B214-CA0E829C32D9}" dt="2020-06-24T22:39:47.860" v="775" actId="207"/>
            <ac:spMkLst>
              <pc:docMk/>
              <pc:sldMasterMk cId="2502786320" sldId="2147483707"/>
              <pc:sldLayoutMk cId="4148139402" sldId="2147483725"/>
              <ac:spMk id="14" creationId="{B5FF0CC8-80F5-42C4-80EF-E32459238B71}"/>
            </ac:spMkLst>
          </pc:spChg>
          <pc:spChg chg="ord">
            <ac:chgData name="Tariq Abubaker" userId="432f6d09324bb7bc" providerId="LiveId" clId="{88F4E8C5-4C2C-45B0-B214-CA0E829C32D9}" dt="2020-06-24T22:40:03.951" v="781" actId="166"/>
            <ac:spMkLst>
              <pc:docMk/>
              <pc:sldMasterMk cId="2502786320" sldId="2147483707"/>
              <pc:sldLayoutMk cId="4148139402" sldId="2147483725"/>
              <ac:spMk id="21" creationId="{A8B59DDF-F2BC-491E-92E0-9D2C1398ECE5}"/>
            </ac:spMkLst>
          </pc:spChg>
        </pc:sldLayoutChg>
        <pc:sldLayoutChg chg="modSp">
          <pc:chgData name="Tariq Abubaker" userId="432f6d09324bb7bc" providerId="LiveId" clId="{88F4E8C5-4C2C-45B0-B214-CA0E829C32D9}" dt="2020-06-24T22:38:55.717" v="767" actId="167"/>
          <pc:sldLayoutMkLst>
            <pc:docMk/>
            <pc:sldMasterMk cId="2502786320" sldId="2147483707"/>
            <pc:sldLayoutMk cId="3988267709" sldId="2147483726"/>
          </pc:sldLayoutMkLst>
          <pc:spChg chg="mod ord">
            <ac:chgData name="Tariq Abubaker" userId="432f6d09324bb7bc" providerId="LiveId" clId="{88F4E8C5-4C2C-45B0-B214-CA0E829C32D9}" dt="2020-06-24T22:38:55.717" v="767" actId="167"/>
            <ac:spMkLst>
              <pc:docMk/>
              <pc:sldMasterMk cId="2502786320" sldId="2147483707"/>
              <pc:sldLayoutMk cId="3988267709" sldId="2147483726"/>
              <ac:spMk id="10" creationId="{B4B833F7-7F09-42C1-81DA-97CA9530D528}"/>
            </ac:spMkLst>
          </pc:spChg>
          <pc:spChg chg="mod">
            <ac:chgData name="Tariq Abubaker" userId="432f6d09324bb7bc" providerId="LiveId" clId="{88F4E8C5-4C2C-45B0-B214-CA0E829C32D9}" dt="2020-06-24T22:38:42.592" v="764" actId="208"/>
            <ac:spMkLst>
              <pc:docMk/>
              <pc:sldMasterMk cId="2502786320" sldId="2147483707"/>
              <pc:sldLayoutMk cId="3988267709" sldId="2147483726"/>
              <ac:spMk id="12" creationId="{8950958A-6460-4594-BEAB-C7444EC61299}"/>
            </ac:spMkLst>
          </pc:spChg>
          <pc:spChg chg="mod">
            <ac:chgData name="Tariq Abubaker" userId="432f6d09324bb7bc" providerId="LiveId" clId="{88F4E8C5-4C2C-45B0-B214-CA0E829C32D9}" dt="2020-06-24T22:38:45.546" v="765" actId="207"/>
            <ac:spMkLst>
              <pc:docMk/>
              <pc:sldMasterMk cId="2502786320" sldId="2147483707"/>
              <pc:sldLayoutMk cId="3988267709" sldId="2147483726"/>
              <ac:spMk id="14" creationId="{B5FF0CC8-80F5-42C4-80EF-E32459238B71}"/>
            </ac:spMkLst>
          </pc:spChg>
          <pc:spChg chg="ord">
            <ac:chgData name="Tariq Abubaker" userId="432f6d09324bb7bc" providerId="LiveId" clId="{88F4E8C5-4C2C-45B0-B214-CA0E829C32D9}" dt="2020-06-24T22:38:51.540" v="766" actId="166"/>
            <ac:spMkLst>
              <pc:docMk/>
              <pc:sldMasterMk cId="2502786320" sldId="2147483707"/>
              <pc:sldLayoutMk cId="3988267709" sldId="2147483726"/>
              <ac:spMk id="16" creationId="{0110E46C-B434-49FA-AA0E-D64E5786D280}"/>
            </ac:spMkLst>
          </pc:spChg>
        </pc:sldLayoutChg>
        <pc:sldLayoutChg chg="modSp">
          <pc:chgData name="Tariq Abubaker" userId="432f6d09324bb7bc" providerId="LiveId" clId="{88F4E8C5-4C2C-45B0-B214-CA0E829C32D9}" dt="2020-06-24T22:38:21.148" v="760" actId="167"/>
          <pc:sldLayoutMkLst>
            <pc:docMk/>
            <pc:sldMasterMk cId="2502786320" sldId="2147483707"/>
            <pc:sldLayoutMk cId="439303496" sldId="2147483727"/>
          </pc:sldLayoutMkLst>
          <pc:spChg chg="mod ord">
            <ac:chgData name="Tariq Abubaker" userId="432f6d09324bb7bc" providerId="LiveId" clId="{88F4E8C5-4C2C-45B0-B214-CA0E829C32D9}" dt="2020-06-24T22:38:21.148" v="760" actId="167"/>
            <ac:spMkLst>
              <pc:docMk/>
              <pc:sldMasterMk cId="2502786320" sldId="2147483707"/>
              <pc:sldLayoutMk cId="439303496" sldId="2147483727"/>
              <ac:spMk id="4" creationId="{B0FE1C0F-474B-4310-A4A5-1EB4321DE50B}"/>
            </ac:spMkLst>
          </pc:spChg>
          <pc:spChg chg="ord">
            <ac:chgData name="Tariq Abubaker" userId="432f6d09324bb7bc" providerId="LiveId" clId="{88F4E8C5-4C2C-45B0-B214-CA0E829C32D9}" dt="2020-06-24T22:38:21.148" v="760" actId="167"/>
            <ac:spMkLst>
              <pc:docMk/>
              <pc:sldMasterMk cId="2502786320" sldId="2147483707"/>
              <pc:sldLayoutMk cId="439303496" sldId="2147483727"/>
              <ac:spMk id="5" creationId="{673FA99E-5E31-474E-8818-615B453CD89C}"/>
            </ac:spMkLst>
          </pc:spChg>
          <pc:spChg chg="mod ord">
            <ac:chgData name="Tariq Abubaker" userId="432f6d09324bb7bc" providerId="LiveId" clId="{88F4E8C5-4C2C-45B0-B214-CA0E829C32D9}" dt="2020-06-24T22:38:21.148" v="760" actId="167"/>
            <ac:spMkLst>
              <pc:docMk/>
              <pc:sldMasterMk cId="2502786320" sldId="2147483707"/>
              <pc:sldLayoutMk cId="439303496" sldId="2147483727"/>
              <ac:spMk id="6" creationId="{BA0EE7FC-884E-43B5-B6D6-9156FBE9AB59}"/>
            </ac:spMkLst>
          </pc:spChg>
          <pc:spChg chg="mod ord">
            <ac:chgData name="Tariq Abubaker" userId="432f6d09324bb7bc" providerId="LiveId" clId="{88F4E8C5-4C2C-45B0-B214-CA0E829C32D9}" dt="2020-06-24T22:38:21.148" v="760" actId="167"/>
            <ac:spMkLst>
              <pc:docMk/>
              <pc:sldMasterMk cId="2502786320" sldId="2147483707"/>
              <pc:sldLayoutMk cId="439303496" sldId="2147483727"/>
              <ac:spMk id="8" creationId="{1041B359-9F78-4782-9C50-0B1DED37AD2C}"/>
            </ac:spMkLst>
          </pc:spChg>
        </pc:sldLayoutChg>
        <pc:sldLayoutChg chg="modSp">
          <pc:chgData name="Tariq Abubaker" userId="432f6d09324bb7bc" providerId="LiveId" clId="{88F4E8C5-4C2C-45B0-B214-CA0E829C32D9}" dt="2020-06-24T22:37:59.024" v="752" actId="167"/>
          <pc:sldLayoutMkLst>
            <pc:docMk/>
            <pc:sldMasterMk cId="2502786320" sldId="2147483707"/>
            <pc:sldLayoutMk cId="1932141869" sldId="2147483728"/>
          </pc:sldLayoutMkLst>
          <pc:spChg chg="mod ord">
            <ac:chgData name="Tariq Abubaker" userId="432f6d09324bb7bc" providerId="LiveId" clId="{88F4E8C5-4C2C-45B0-B214-CA0E829C32D9}" dt="2020-06-24T22:37:59.024" v="752" actId="167"/>
            <ac:spMkLst>
              <pc:docMk/>
              <pc:sldMasterMk cId="2502786320" sldId="2147483707"/>
              <pc:sldLayoutMk cId="1932141869" sldId="2147483728"/>
              <ac:spMk id="4" creationId="{B0FE1C0F-474B-4310-A4A5-1EB4321DE50B}"/>
            </ac:spMkLst>
          </pc:spChg>
          <pc:spChg chg="ord">
            <ac:chgData name="Tariq Abubaker" userId="432f6d09324bb7bc" providerId="LiveId" clId="{88F4E8C5-4C2C-45B0-B214-CA0E829C32D9}" dt="2020-06-24T22:37:59.024" v="752" actId="167"/>
            <ac:spMkLst>
              <pc:docMk/>
              <pc:sldMasterMk cId="2502786320" sldId="2147483707"/>
              <pc:sldLayoutMk cId="1932141869" sldId="2147483728"/>
              <ac:spMk id="5" creationId="{673FA99E-5E31-474E-8818-615B453CD89C}"/>
            </ac:spMkLst>
          </pc:spChg>
          <pc:spChg chg="mod ord">
            <ac:chgData name="Tariq Abubaker" userId="432f6d09324bb7bc" providerId="LiveId" clId="{88F4E8C5-4C2C-45B0-B214-CA0E829C32D9}" dt="2020-06-24T22:37:59.024" v="752" actId="167"/>
            <ac:spMkLst>
              <pc:docMk/>
              <pc:sldMasterMk cId="2502786320" sldId="2147483707"/>
              <pc:sldLayoutMk cId="1932141869" sldId="2147483728"/>
              <ac:spMk id="6" creationId="{BA0EE7FC-884E-43B5-B6D6-9156FBE9AB59}"/>
            </ac:spMkLst>
          </pc:spChg>
          <pc:spChg chg="mod ord">
            <ac:chgData name="Tariq Abubaker" userId="432f6d09324bb7bc" providerId="LiveId" clId="{88F4E8C5-4C2C-45B0-B214-CA0E829C32D9}" dt="2020-06-24T22:37:59.024" v="752" actId="167"/>
            <ac:spMkLst>
              <pc:docMk/>
              <pc:sldMasterMk cId="2502786320" sldId="2147483707"/>
              <pc:sldLayoutMk cId="1932141869" sldId="2147483728"/>
              <ac:spMk id="8" creationId="{1041B359-9F78-4782-9C50-0B1DED37AD2C}"/>
            </ac:spMkLst>
          </pc:spChg>
        </pc:sldLayoutChg>
        <pc:sldLayoutChg chg="modSp">
          <pc:chgData name="Tariq Abubaker" userId="432f6d09324bb7bc" providerId="LiveId" clId="{88F4E8C5-4C2C-45B0-B214-CA0E829C32D9}" dt="2020-06-24T22:37:40.208" v="748" actId="167"/>
          <pc:sldLayoutMkLst>
            <pc:docMk/>
            <pc:sldMasterMk cId="2502786320" sldId="2147483707"/>
            <pc:sldLayoutMk cId="337530970" sldId="2147483729"/>
          </pc:sldLayoutMkLst>
          <pc:spChg chg="mod ord">
            <ac:chgData name="Tariq Abubaker" userId="432f6d09324bb7bc" providerId="LiveId" clId="{88F4E8C5-4C2C-45B0-B214-CA0E829C32D9}" dt="2020-06-24T22:37:36.495" v="747" actId="167"/>
            <ac:spMkLst>
              <pc:docMk/>
              <pc:sldMasterMk cId="2502786320" sldId="2147483707"/>
              <pc:sldLayoutMk cId="337530970" sldId="2147483729"/>
              <ac:spMk id="4" creationId="{B0FE1C0F-474B-4310-A4A5-1EB4321DE50B}"/>
            </ac:spMkLst>
          </pc:spChg>
          <pc:spChg chg="ord">
            <ac:chgData name="Tariq Abubaker" userId="432f6d09324bb7bc" providerId="LiveId" clId="{88F4E8C5-4C2C-45B0-B214-CA0E829C32D9}" dt="2020-06-24T22:37:40.208" v="748" actId="167"/>
            <ac:spMkLst>
              <pc:docMk/>
              <pc:sldMasterMk cId="2502786320" sldId="2147483707"/>
              <pc:sldLayoutMk cId="337530970" sldId="2147483729"/>
              <ac:spMk id="5" creationId="{673FA99E-5E31-474E-8818-615B453CD89C}"/>
            </ac:spMkLst>
          </pc:spChg>
          <pc:spChg chg="mod ord">
            <ac:chgData name="Tariq Abubaker" userId="432f6d09324bb7bc" providerId="LiveId" clId="{88F4E8C5-4C2C-45B0-B214-CA0E829C32D9}" dt="2020-06-24T22:37:40.208" v="748" actId="167"/>
            <ac:spMkLst>
              <pc:docMk/>
              <pc:sldMasterMk cId="2502786320" sldId="2147483707"/>
              <pc:sldLayoutMk cId="337530970" sldId="2147483729"/>
              <ac:spMk id="6" creationId="{BA0EE7FC-884E-43B5-B6D6-9156FBE9AB59}"/>
            </ac:spMkLst>
          </pc:spChg>
          <pc:spChg chg="mod ord">
            <ac:chgData name="Tariq Abubaker" userId="432f6d09324bb7bc" providerId="LiveId" clId="{88F4E8C5-4C2C-45B0-B214-CA0E829C32D9}" dt="2020-06-24T22:37:40.208" v="748" actId="167"/>
            <ac:spMkLst>
              <pc:docMk/>
              <pc:sldMasterMk cId="2502786320" sldId="2147483707"/>
              <pc:sldLayoutMk cId="337530970" sldId="2147483729"/>
              <ac:spMk id="8" creationId="{1041B359-9F78-4782-9C50-0B1DED37AD2C}"/>
            </ac:spMkLst>
          </pc:spChg>
        </pc:sldLayoutChg>
        <pc:sldLayoutChg chg="addSp modSp">
          <pc:chgData name="Tariq Abubaker" userId="432f6d09324bb7bc" providerId="LiveId" clId="{88F4E8C5-4C2C-45B0-B214-CA0E829C32D9}" dt="2020-06-24T22:36:14.189" v="732"/>
          <pc:sldLayoutMkLst>
            <pc:docMk/>
            <pc:sldMasterMk cId="2502786320" sldId="2147483707"/>
            <pc:sldLayoutMk cId="1900118546" sldId="2147483730"/>
          </pc:sldLayoutMkLst>
          <pc:spChg chg="ord">
            <ac:chgData name="Tariq Abubaker" userId="432f6d09324bb7bc" providerId="LiveId" clId="{88F4E8C5-4C2C-45B0-B214-CA0E829C32D9}" dt="2020-06-24T22:32:35.068" v="699" actId="167"/>
            <ac:spMkLst>
              <pc:docMk/>
              <pc:sldMasterMk cId="2502786320" sldId="2147483707"/>
              <pc:sldLayoutMk cId="1900118546" sldId="2147483730"/>
              <ac:spMk id="10" creationId="{654CA494-95CD-4E00-A003-28CC5FC050BC}"/>
            </ac:spMkLst>
          </pc:spChg>
          <pc:spChg chg="ord">
            <ac:chgData name="Tariq Abubaker" userId="432f6d09324bb7bc" providerId="LiveId" clId="{88F4E8C5-4C2C-45B0-B214-CA0E829C32D9}" dt="2020-06-24T22:32:35.068" v="699" actId="167"/>
            <ac:spMkLst>
              <pc:docMk/>
              <pc:sldMasterMk cId="2502786320" sldId="2147483707"/>
              <pc:sldLayoutMk cId="1900118546" sldId="2147483730"/>
              <ac:spMk id="11" creationId="{85F95C65-2024-4185-9A0C-0B041CC54F27}"/>
            </ac:spMkLst>
          </pc:spChg>
          <pc:spChg chg="mod ord">
            <ac:chgData name="Tariq Abubaker" userId="432f6d09324bb7bc" providerId="LiveId" clId="{88F4E8C5-4C2C-45B0-B214-CA0E829C32D9}" dt="2020-06-24T22:33:04.552" v="701" actId="207"/>
            <ac:spMkLst>
              <pc:docMk/>
              <pc:sldMasterMk cId="2502786320" sldId="2147483707"/>
              <pc:sldLayoutMk cId="1900118546" sldId="2147483730"/>
              <ac:spMk id="12" creationId="{ACE017C8-58D1-4094-BCC5-34944538C742}"/>
            </ac:spMkLst>
          </pc:spChg>
          <pc:spChg chg="add">
            <ac:chgData name="Tariq Abubaker" userId="432f6d09324bb7bc" providerId="LiveId" clId="{88F4E8C5-4C2C-45B0-B214-CA0E829C32D9}" dt="2020-06-24T22:36:14.189" v="732"/>
            <ac:spMkLst>
              <pc:docMk/>
              <pc:sldMasterMk cId="2502786320" sldId="2147483707"/>
              <pc:sldLayoutMk cId="1900118546" sldId="2147483730"/>
              <ac:spMk id="22" creationId="{57871108-29FF-491F-BC9A-893BD069B4B2}"/>
            </ac:spMkLst>
          </pc:spChg>
        </pc:sldLayoutChg>
      </pc:sldMasterChg>
    </pc:docChg>
  </pc:docChgLst>
</pc:chgInfo>
</file>

<file path=ppt/diagrams/_rels/data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image" Target="../media/image28.png"/><Relationship Id="rId4" Type="http://schemas.openxmlformats.org/officeDocument/2006/relationships/image" Target="../media/image31.png"/></Relationships>
</file>

<file path=ppt/diagrams/_rels/drawing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image" Target="../media/image28.png"/><Relationship Id="rId4" Type="http://schemas.openxmlformats.org/officeDocument/2006/relationships/image" Target="../media/image3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F291295-E712-40EF-BE70-861A4F75E9FB}" type="doc">
      <dgm:prSet loTypeId="urn:microsoft.com/office/officeart/2005/8/layout/hProcess9" loCatId="process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F85F777-E438-48EA-BBEE-BD6654FFF626}">
      <dgm:prSet phldrT="[Text]"/>
      <dgm:spPr/>
      <dgm:t>
        <a:bodyPr/>
        <a:lstStyle/>
        <a:p>
          <a:r>
            <a:rPr lang="en-US" dirty="0"/>
            <a:t>July</a:t>
          </a:r>
        </a:p>
        <a:p>
          <a:r>
            <a:rPr lang="en-US" dirty="0"/>
            <a:t>2019</a:t>
          </a:r>
        </a:p>
      </dgm:t>
    </dgm:pt>
    <dgm:pt modelId="{7607D1CD-12B2-4C92-8B6F-62CE9B6D6078}" type="parTrans" cxnId="{C107F022-2547-4660-881E-8433784AF400}">
      <dgm:prSet/>
      <dgm:spPr/>
      <dgm:t>
        <a:bodyPr/>
        <a:lstStyle/>
        <a:p>
          <a:endParaRPr lang="en-US"/>
        </a:p>
      </dgm:t>
    </dgm:pt>
    <dgm:pt modelId="{C8B1AA8B-D3ED-48CA-8D35-D45684EADF25}" type="sibTrans" cxnId="{C107F022-2547-4660-881E-8433784AF400}">
      <dgm:prSet/>
      <dgm:spPr/>
      <dgm:t>
        <a:bodyPr/>
        <a:lstStyle/>
        <a:p>
          <a:endParaRPr lang="en-US"/>
        </a:p>
      </dgm:t>
    </dgm:pt>
    <dgm:pt modelId="{CA7A3FD4-A125-42D4-B080-60C628A98A79}">
      <dgm:prSet phldrT="[Text]"/>
      <dgm:spPr/>
      <dgm:t>
        <a:bodyPr/>
        <a:lstStyle/>
        <a:p>
          <a:r>
            <a:rPr lang="en-US" dirty="0"/>
            <a:t>September</a:t>
          </a:r>
        </a:p>
        <a:p>
          <a:r>
            <a:rPr lang="en-US" dirty="0"/>
            <a:t>2019</a:t>
          </a:r>
        </a:p>
      </dgm:t>
    </dgm:pt>
    <dgm:pt modelId="{C396A425-1922-4149-B3A1-594E6E4821C2}" type="parTrans" cxnId="{E74DC3EE-E22B-4DB9-A295-D1792490F8CC}">
      <dgm:prSet/>
      <dgm:spPr/>
      <dgm:t>
        <a:bodyPr/>
        <a:lstStyle/>
        <a:p>
          <a:endParaRPr lang="en-US"/>
        </a:p>
      </dgm:t>
    </dgm:pt>
    <dgm:pt modelId="{A6B340C9-0DC2-46C3-AFE3-9A2FE5DDFE79}" type="sibTrans" cxnId="{E74DC3EE-E22B-4DB9-A295-D1792490F8CC}">
      <dgm:prSet/>
      <dgm:spPr/>
      <dgm:t>
        <a:bodyPr/>
        <a:lstStyle/>
        <a:p>
          <a:endParaRPr lang="en-US"/>
        </a:p>
      </dgm:t>
    </dgm:pt>
    <dgm:pt modelId="{11AA9887-6232-45E5-8316-B6EEC07559B3}">
      <dgm:prSet phldrT="[Text]"/>
      <dgm:spPr/>
      <dgm:t>
        <a:bodyPr/>
        <a:lstStyle/>
        <a:p>
          <a:r>
            <a:rPr lang="en-US"/>
            <a:t>Azure Tech Communities</a:t>
          </a:r>
        </a:p>
      </dgm:t>
    </dgm:pt>
    <dgm:pt modelId="{FA3F9388-3F00-4847-9A75-2029D4FAD95B}" type="parTrans" cxnId="{DE805FF4-B58F-477F-ACE3-80DD59B7FF6E}">
      <dgm:prSet/>
      <dgm:spPr/>
      <dgm:t>
        <a:bodyPr/>
        <a:lstStyle/>
        <a:p>
          <a:endParaRPr lang="en-US"/>
        </a:p>
      </dgm:t>
    </dgm:pt>
    <dgm:pt modelId="{9ACCDED4-58B4-4032-B84D-48BF49D99684}" type="sibTrans" cxnId="{DE805FF4-B58F-477F-ACE3-80DD59B7FF6E}">
      <dgm:prSet/>
      <dgm:spPr/>
      <dgm:t>
        <a:bodyPr/>
        <a:lstStyle/>
        <a:p>
          <a:endParaRPr lang="en-US"/>
        </a:p>
      </dgm:t>
    </dgm:pt>
    <dgm:pt modelId="{0818D714-4949-46B7-BB00-43F426969695}">
      <dgm:prSet phldrT="[Text]"/>
      <dgm:spPr/>
      <dgm:t>
        <a:bodyPr/>
        <a:lstStyle/>
        <a:p>
          <a:r>
            <a:rPr lang="en-US" dirty="0"/>
            <a:t>300+</a:t>
          </a:r>
        </a:p>
        <a:p>
          <a:r>
            <a:rPr lang="en-US" dirty="0"/>
            <a:t>Member</a:t>
          </a:r>
        </a:p>
      </dgm:t>
    </dgm:pt>
    <dgm:pt modelId="{1CD08150-BC7D-4C5B-BAC7-DA9D605D1136}" type="parTrans" cxnId="{F041025F-769F-4CB0-B1FC-3FD7981382CE}">
      <dgm:prSet/>
      <dgm:spPr/>
      <dgm:t>
        <a:bodyPr/>
        <a:lstStyle/>
        <a:p>
          <a:endParaRPr lang="en-US"/>
        </a:p>
      </dgm:t>
    </dgm:pt>
    <dgm:pt modelId="{7D2044E4-D7F2-4FD4-B29A-1D3F513022A5}" type="sibTrans" cxnId="{F041025F-769F-4CB0-B1FC-3FD7981382CE}">
      <dgm:prSet/>
      <dgm:spPr/>
      <dgm:t>
        <a:bodyPr/>
        <a:lstStyle/>
        <a:p>
          <a:endParaRPr lang="en-US"/>
        </a:p>
      </dgm:t>
    </dgm:pt>
    <dgm:pt modelId="{C09F8527-6289-41EA-987D-2E522C399046}">
      <dgm:prSet phldrT="[Text]"/>
      <dgm:spPr/>
      <dgm:t>
        <a:bodyPr/>
        <a:lstStyle/>
        <a:p>
          <a:r>
            <a:rPr lang="en-US" dirty="0"/>
            <a:t>7 Meetups</a:t>
          </a:r>
        </a:p>
      </dgm:t>
    </dgm:pt>
    <dgm:pt modelId="{161BC779-2DCC-42DF-A1C9-A6A41B3FB2B1}" type="parTrans" cxnId="{E25942D2-ABAD-4298-98B1-59A308625721}">
      <dgm:prSet/>
      <dgm:spPr/>
      <dgm:t>
        <a:bodyPr/>
        <a:lstStyle/>
        <a:p>
          <a:endParaRPr lang="en-US"/>
        </a:p>
      </dgm:t>
    </dgm:pt>
    <dgm:pt modelId="{E3C500BA-E00A-4520-BE43-9FE876D80CAF}" type="sibTrans" cxnId="{E25942D2-ABAD-4298-98B1-59A308625721}">
      <dgm:prSet/>
      <dgm:spPr/>
      <dgm:t>
        <a:bodyPr/>
        <a:lstStyle/>
        <a:p>
          <a:endParaRPr lang="en-US"/>
        </a:p>
      </dgm:t>
    </dgm:pt>
    <dgm:pt modelId="{D8ED9338-2FFB-4FEC-B42C-9C7F4F0A70FD}" type="pres">
      <dgm:prSet presAssocID="{FF291295-E712-40EF-BE70-861A4F75E9FB}" presName="CompostProcess" presStyleCnt="0">
        <dgm:presLayoutVars>
          <dgm:dir/>
          <dgm:resizeHandles val="exact"/>
        </dgm:presLayoutVars>
      </dgm:prSet>
      <dgm:spPr/>
    </dgm:pt>
    <dgm:pt modelId="{FBAF4E36-9465-4D50-85EE-670A8302EF48}" type="pres">
      <dgm:prSet presAssocID="{FF291295-E712-40EF-BE70-861A4F75E9FB}" presName="arrow" presStyleLbl="bgShp" presStyleIdx="0" presStyleCnt="1"/>
      <dgm:spPr/>
    </dgm:pt>
    <dgm:pt modelId="{AD905596-9E09-4CFD-9268-A588B34FA040}" type="pres">
      <dgm:prSet presAssocID="{FF291295-E712-40EF-BE70-861A4F75E9FB}" presName="linearProcess" presStyleCnt="0"/>
      <dgm:spPr/>
    </dgm:pt>
    <dgm:pt modelId="{CD5DCBF8-DCC2-4E48-8B8C-28AE3E73AA22}" type="pres">
      <dgm:prSet presAssocID="{FF85F777-E438-48EA-BBEE-BD6654FFF626}" presName="textNode" presStyleLbl="node1" presStyleIdx="0" presStyleCnt="5">
        <dgm:presLayoutVars>
          <dgm:bulletEnabled val="1"/>
        </dgm:presLayoutVars>
      </dgm:prSet>
      <dgm:spPr/>
    </dgm:pt>
    <dgm:pt modelId="{59952D74-EE6B-45E3-A42E-AC28524BE490}" type="pres">
      <dgm:prSet presAssocID="{C8B1AA8B-D3ED-48CA-8D35-D45684EADF25}" presName="sibTrans" presStyleCnt="0"/>
      <dgm:spPr/>
    </dgm:pt>
    <dgm:pt modelId="{622FAD73-3C6A-42F6-948A-ABE8D6316A4E}" type="pres">
      <dgm:prSet presAssocID="{CA7A3FD4-A125-42D4-B080-60C628A98A79}" presName="textNode" presStyleLbl="node1" presStyleIdx="1" presStyleCnt="5">
        <dgm:presLayoutVars>
          <dgm:bulletEnabled val="1"/>
        </dgm:presLayoutVars>
      </dgm:prSet>
      <dgm:spPr/>
    </dgm:pt>
    <dgm:pt modelId="{0D0D5F34-CCFC-4938-BCE8-73EA085DAA2D}" type="pres">
      <dgm:prSet presAssocID="{A6B340C9-0DC2-46C3-AFE3-9A2FE5DDFE79}" presName="sibTrans" presStyleCnt="0"/>
      <dgm:spPr/>
    </dgm:pt>
    <dgm:pt modelId="{B65CDE41-F21A-45BF-BB56-609FE835BBFA}" type="pres">
      <dgm:prSet presAssocID="{11AA9887-6232-45E5-8316-B6EEC07559B3}" presName="textNode" presStyleLbl="node1" presStyleIdx="2" presStyleCnt="5">
        <dgm:presLayoutVars>
          <dgm:bulletEnabled val="1"/>
        </dgm:presLayoutVars>
      </dgm:prSet>
      <dgm:spPr/>
    </dgm:pt>
    <dgm:pt modelId="{A7735218-7B74-44D2-A4EC-B6954BFD1C13}" type="pres">
      <dgm:prSet presAssocID="{9ACCDED4-58B4-4032-B84D-48BF49D99684}" presName="sibTrans" presStyleCnt="0"/>
      <dgm:spPr/>
    </dgm:pt>
    <dgm:pt modelId="{4B0D8663-7860-4F19-9238-52BE001FD726}" type="pres">
      <dgm:prSet presAssocID="{0818D714-4949-46B7-BB00-43F426969695}" presName="textNode" presStyleLbl="node1" presStyleIdx="3" presStyleCnt="5">
        <dgm:presLayoutVars>
          <dgm:bulletEnabled val="1"/>
        </dgm:presLayoutVars>
      </dgm:prSet>
      <dgm:spPr/>
    </dgm:pt>
    <dgm:pt modelId="{1A38CBEE-88C6-4AEB-8241-7EF153FB40A7}" type="pres">
      <dgm:prSet presAssocID="{7D2044E4-D7F2-4FD4-B29A-1D3F513022A5}" presName="sibTrans" presStyleCnt="0"/>
      <dgm:spPr/>
    </dgm:pt>
    <dgm:pt modelId="{CA355D92-6C54-45D6-993D-E1EE0225D085}" type="pres">
      <dgm:prSet presAssocID="{C09F8527-6289-41EA-987D-2E522C399046}" presName="textNode" presStyleLbl="node1" presStyleIdx="4" presStyleCnt="5">
        <dgm:presLayoutVars>
          <dgm:bulletEnabled val="1"/>
        </dgm:presLayoutVars>
      </dgm:prSet>
      <dgm:spPr/>
    </dgm:pt>
  </dgm:ptLst>
  <dgm:cxnLst>
    <dgm:cxn modelId="{C107F022-2547-4660-881E-8433784AF400}" srcId="{FF291295-E712-40EF-BE70-861A4F75E9FB}" destId="{FF85F777-E438-48EA-BBEE-BD6654FFF626}" srcOrd="0" destOrd="0" parTransId="{7607D1CD-12B2-4C92-8B6F-62CE9B6D6078}" sibTransId="{C8B1AA8B-D3ED-48CA-8D35-D45684EADF25}"/>
    <dgm:cxn modelId="{F15AE22B-2177-49BC-8430-8768A27AE962}" type="presOf" srcId="{FF85F777-E438-48EA-BBEE-BD6654FFF626}" destId="{CD5DCBF8-DCC2-4E48-8B8C-28AE3E73AA22}" srcOrd="0" destOrd="0" presId="urn:microsoft.com/office/officeart/2005/8/layout/hProcess9"/>
    <dgm:cxn modelId="{20B25A2D-A9FA-4A72-830F-194031535B29}" type="presOf" srcId="{FF291295-E712-40EF-BE70-861A4F75E9FB}" destId="{D8ED9338-2FFB-4FEC-B42C-9C7F4F0A70FD}" srcOrd="0" destOrd="0" presId="urn:microsoft.com/office/officeart/2005/8/layout/hProcess9"/>
    <dgm:cxn modelId="{3A29A65B-0F1B-4435-95B9-F5CB8F2A59CF}" type="presOf" srcId="{CA7A3FD4-A125-42D4-B080-60C628A98A79}" destId="{622FAD73-3C6A-42F6-948A-ABE8D6316A4E}" srcOrd="0" destOrd="0" presId="urn:microsoft.com/office/officeart/2005/8/layout/hProcess9"/>
    <dgm:cxn modelId="{F041025F-769F-4CB0-B1FC-3FD7981382CE}" srcId="{FF291295-E712-40EF-BE70-861A4F75E9FB}" destId="{0818D714-4949-46B7-BB00-43F426969695}" srcOrd="3" destOrd="0" parTransId="{1CD08150-BC7D-4C5B-BAC7-DA9D605D1136}" sibTransId="{7D2044E4-D7F2-4FD4-B29A-1D3F513022A5}"/>
    <dgm:cxn modelId="{3434737B-0F4E-4B21-B520-083406FB2B78}" type="presOf" srcId="{11AA9887-6232-45E5-8316-B6EEC07559B3}" destId="{B65CDE41-F21A-45BF-BB56-609FE835BBFA}" srcOrd="0" destOrd="0" presId="urn:microsoft.com/office/officeart/2005/8/layout/hProcess9"/>
    <dgm:cxn modelId="{91B85182-E097-4C58-BF90-A3F0DFCDCD06}" type="presOf" srcId="{C09F8527-6289-41EA-987D-2E522C399046}" destId="{CA355D92-6C54-45D6-993D-E1EE0225D085}" srcOrd="0" destOrd="0" presId="urn:microsoft.com/office/officeart/2005/8/layout/hProcess9"/>
    <dgm:cxn modelId="{B2FC70BE-662A-4584-82A6-C8BF10878AF7}" type="presOf" srcId="{0818D714-4949-46B7-BB00-43F426969695}" destId="{4B0D8663-7860-4F19-9238-52BE001FD726}" srcOrd="0" destOrd="0" presId="urn:microsoft.com/office/officeart/2005/8/layout/hProcess9"/>
    <dgm:cxn modelId="{E25942D2-ABAD-4298-98B1-59A308625721}" srcId="{FF291295-E712-40EF-BE70-861A4F75E9FB}" destId="{C09F8527-6289-41EA-987D-2E522C399046}" srcOrd="4" destOrd="0" parTransId="{161BC779-2DCC-42DF-A1C9-A6A41B3FB2B1}" sibTransId="{E3C500BA-E00A-4520-BE43-9FE876D80CAF}"/>
    <dgm:cxn modelId="{E74DC3EE-E22B-4DB9-A295-D1792490F8CC}" srcId="{FF291295-E712-40EF-BE70-861A4F75E9FB}" destId="{CA7A3FD4-A125-42D4-B080-60C628A98A79}" srcOrd="1" destOrd="0" parTransId="{C396A425-1922-4149-B3A1-594E6E4821C2}" sibTransId="{A6B340C9-0DC2-46C3-AFE3-9A2FE5DDFE79}"/>
    <dgm:cxn modelId="{DE805FF4-B58F-477F-ACE3-80DD59B7FF6E}" srcId="{FF291295-E712-40EF-BE70-861A4F75E9FB}" destId="{11AA9887-6232-45E5-8316-B6EEC07559B3}" srcOrd="2" destOrd="0" parTransId="{FA3F9388-3F00-4847-9A75-2029D4FAD95B}" sibTransId="{9ACCDED4-58B4-4032-B84D-48BF49D99684}"/>
    <dgm:cxn modelId="{713265B2-F3EC-4307-BC04-713F1AE768F4}" type="presParOf" srcId="{D8ED9338-2FFB-4FEC-B42C-9C7F4F0A70FD}" destId="{FBAF4E36-9465-4D50-85EE-670A8302EF48}" srcOrd="0" destOrd="0" presId="urn:microsoft.com/office/officeart/2005/8/layout/hProcess9"/>
    <dgm:cxn modelId="{25A6401B-81B6-47FF-873F-11F08F1F5A17}" type="presParOf" srcId="{D8ED9338-2FFB-4FEC-B42C-9C7F4F0A70FD}" destId="{AD905596-9E09-4CFD-9268-A588B34FA040}" srcOrd="1" destOrd="0" presId="urn:microsoft.com/office/officeart/2005/8/layout/hProcess9"/>
    <dgm:cxn modelId="{E22DF0D2-C5D9-4C17-A13F-177C2C1879BF}" type="presParOf" srcId="{AD905596-9E09-4CFD-9268-A588B34FA040}" destId="{CD5DCBF8-DCC2-4E48-8B8C-28AE3E73AA22}" srcOrd="0" destOrd="0" presId="urn:microsoft.com/office/officeart/2005/8/layout/hProcess9"/>
    <dgm:cxn modelId="{8F8CC259-4677-4018-A91F-19DCFD75CBB5}" type="presParOf" srcId="{AD905596-9E09-4CFD-9268-A588B34FA040}" destId="{59952D74-EE6B-45E3-A42E-AC28524BE490}" srcOrd="1" destOrd="0" presId="urn:microsoft.com/office/officeart/2005/8/layout/hProcess9"/>
    <dgm:cxn modelId="{24131349-9F15-4D87-BBB9-5CDF33F98128}" type="presParOf" srcId="{AD905596-9E09-4CFD-9268-A588B34FA040}" destId="{622FAD73-3C6A-42F6-948A-ABE8D6316A4E}" srcOrd="2" destOrd="0" presId="urn:microsoft.com/office/officeart/2005/8/layout/hProcess9"/>
    <dgm:cxn modelId="{54BF4C2A-760C-49F5-BB2E-11013EC2D966}" type="presParOf" srcId="{AD905596-9E09-4CFD-9268-A588B34FA040}" destId="{0D0D5F34-CCFC-4938-BCE8-73EA085DAA2D}" srcOrd="3" destOrd="0" presId="urn:microsoft.com/office/officeart/2005/8/layout/hProcess9"/>
    <dgm:cxn modelId="{3E7483C1-207B-4766-A46D-D8D0F450C8CE}" type="presParOf" srcId="{AD905596-9E09-4CFD-9268-A588B34FA040}" destId="{B65CDE41-F21A-45BF-BB56-609FE835BBFA}" srcOrd="4" destOrd="0" presId="urn:microsoft.com/office/officeart/2005/8/layout/hProcess9"/>
    <dgm:cxn modelId="{6F9623A0-94B9-4165-8D48-A31867C5D8D2}" type="presParOf" srcId="{AD905596-9E09-4CFD-9268-A588B34FA040}" destId="{A7735218-7B74-44D2-A4EC-B6954BFD1C13}" srcOrd="5" destOrd="0" presId="urn:microsoft.com/office/officeart/2005/8/layout/hProcess9"/>
    <dgm:cxn modelId="{1AC721F4-26FF-4473-8F88-43483CCF720C}" type="presParOf" srcId="{AD905596-9E09-4CFD-9268-A588B34FA040}" destId="{4B0D8663-7860-4F19-9238-52BE001FD726}" srcOrd="6" destOrd="0" presId="urn:microsoft.com/office/officeart/2005/8/layout/hProcess9"/>
    <dgm:cxn modelId="{2950827D-B03E-48C9-B96D-6412740A2D79}" type="presParOf" srcId="{AD905596-9E09-4CFD-9268-A588B34FA040}" destId="{1A38CBEE-88C6-4AEB-8241-7EF153FB40A7}" srcOrd="7" destOrd="0" presId="urn:microsoft.com/office/officeart/2005/8/layout/hProcess9"/>
    <dgm:cxn modelId="{6C562782-18DD-4253-8078-EFFB203CB9B9}" type="presParOf" srcId="{AD905596-9E09-4CFD-9268-A588B34FA040}" destId="{CA355D92-6C54-45D6-993D-E1EE0225D085}" srcOrd="8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9F27B605-D640-4995-9DE6-75E894B27AE8}" type="doc">
      <dgm:prSet loTypeId="urn:microsoft.com/office/officeart/2005/8/layout/vList2" loCatId="list" qsTypeId="urn:microsoft.com/office/officeart/2005/8/quickstyle/simple3" qsCatId="simple" csTypeId="urn:microsoft.com/office/officeart/2005/8/colors/accent1_1" csCatId="accent1"/>
      <dgm:spPr/>
      <dgm:t>
        <a:bodyPr/>
        <a:lstStyle/>
        <a:p>
          <a:endParaRPr lang="en-US"/>
        </a:p>
      </dgm:t>
    </dgm:pt>
    <dgm:pt modelId="{1E0694A0-01E6-4FEF-8544-BA78EF9E21F0}">
      <dgm:prSet/>
      <dgm:spPr/>
      <dgm:t>
        <a:bodyPr/>
        <a:lstStyle/>
        <a:p>
          <a:pPr algn="ctr"/>
          <a:r>
            <a:rPr lang="en-US" b="1" dirty="0"/>
            <a:t>Docker Containers</a:t>
          </a:r>
          <a:endParaRPr lang="en-US" dirty="0"/>
        </a:p>
      </dgm:t>
    </dgm:pt>
    <dgm:pt modelId="{7469597A-4650-42ED-AB1F-BB2DB2BD4660}" type="parTrans" cxnId="{741C8387-5335-47E2-BFA3-FC3736BE94EC}">
      <dgm:prSet/>
      <dgm:spPr/>
      <dgm:t>
        <a:bodyPr/>
        <a:lstStyle/>
        <a:p>
          <a:pPr algn="ctr"/>
          <a:endParaRPr lang="en-US"/>
        </a:p>
      </dgm:t>
    </dgm:pt>
    <dgm:pt modelId="{BCA6C56B-C039-47FD-A5D8-C6A3AC190DB7}" type="sibTrans" cxnId="{741C8387-5335-47E2-BFA3-FC3736BE94EC}">
      <dgm:prSet/>
      <dgm:spPr/>
      <dgm:t>
        <a:bodyPr/>
        <a:lstStyle/>
        <a:p>
          <a:pPr algn="ctr"/>
          <a:endParaRPr lang="en-US"/>
        </a:p>
      </dgm:t>
    </dgm:pt>
    <dgm:pt modelId="{4EB5D38B-C167-425A-AE2F-591793D5E25A}" type="pres">
      <dgm:prSet presAssocID="{9F27B605-D640-4995-9DE6-75E894B27AE8}" presName="linear" presStyleCnt="0">
        <dgm:presLayoutVars>
          <dgm:animLvl val="lvl"/>
          <dgm:resizeHandles val="exact"/>
        </dgm:presLayoutVars>
      </dgm:prSet>
      <dgm:spPr/>
    </dgm:pt>
    <dgm:pt modelId="{E5E66D1A-A860-4157-B87D-F27211E82A22}" type="pres">
      <dgm:prSet presAssocID="{1E0694A0-01E6-4FEF-8544-BA78EF9E21F0}" presName="parentText" presStyleLbl="node1" presStyleIdx="0" presStyleCnt="1" custLinFactNeighborY="-2812">
        <dgm:presLayoutVars>
          <dgm:chMax val="0"/>
          <dgm:bulletEnabled val="1"/>
        </dgm:presLayoutVars>
      </dgm:prSet>
      <dgm:spPr/>
    </dgm:pt>
  </dgm:ptLst>
  <dgm:cxnLst>
    <dgm:cxn modelId="{22032D27-0E9E-41D9-9A28-E891D70A1348}" type="presOf" srcId="{1E0694A0-01E6-4FEF-8544-BA78EF9E21F0}" destId="{E5E66D1A-A860-4157-B87D-F27211E82A22}" srcOrd="0" destOrd="0" presId="urn:microsoft.com/office/officeart/2005/8/layout/vList2"/>
    <dgm:cxn modelId="{3C10C03A-671C-4CCF-933D-5B1DE466BCBE}" type="presOf" srcId="{9F27B605-D640-4995-9DE6-75E894B27AE8}" destId="{4EB5D38B-C167-425A-AE2F-591793D5E25A}" srcOrd="0" destOrd="0" presId="urn:microsoft.com/office/officeart/2005/8/layout/vList2"/>
    <dgm:cxn modelId="{741C8387-5335-47E2-BFA3-FC3736BE94EC}" srcId="{9F27B605-D640-4995-9DE6-75E894B27AE8}" destId="{1E0694A0-01E6-4FEF-8544-BA78EF9E21F0}" srcOrd="0" destOrd="0" parTransId="{7469597A-4650-42ED-AB1F-BB2DB2BD4660}" sibTransId="{BCA6C56B-C039-47FD-A5D8-C6A3AC190DB7}"/>
    <dgm:cxn modelId="{F7D09C27-29DC-49B2-9955-2BE6EE74D965}" type="presParOf" srcId="{4EB5D38B-C167-425A-AE2F-591793D5E25A}" destId="{E5E66D1A-A860-4157-B87D-F27211E82A22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21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4BF5E591-8AC5-4479-9018-84F9EAA26102}" type="doc">
      <dgm:prSet loTypeId="urn:microsoft.com/office/officeart/2005/8/layout/bList2" loCatId="list" qsTypeId="urn:microsoft.com/office/officeart/2005/8/quickstyle/simple3" qsCatId="simple" csTypeId="urn:microsoft.com/office/officeart/2005/8/colors/colorful2" csCatId="colorful" phldr="1"/>
      <dgm:spPr/>
    </dgm:pt>
    <dgm:pt modelId="{A0D779C5-AA70-4F26-8995-0D24A0583133}">
      <dgm:prSet phldrT="[Text]"/>
      <dgm:spPr/>
      <dgm:t>
        <a:bodyPr/>
        <a:lstStyle/>
        <a:p>
          <a:r>
            <a:rPr lang="en-US" b="1" dirty="0"/>
            <a:t>Docker Image</a:t>
          </a:r>
        </a:p>
      </dgm:t>
    </dgm:pt>
    <dgm:pt modelId="{B8C72C3B-644F-49A1-A450-419E4052A20D}" type="parTrans" cxnId="{7AC7A773-7207-4993-B850-655D4BE1D45A}">
      <dgm:prSet/>
      <dgm:spPr/>
      <dgm:t>
        <a:bodyPr/>
        <a:lstStyle/>
        <a:p>
          <a:endParaRPr lang="en-US"/>
        </a:p>
      </dgm:t>
    </dgm:pt>
    <dgm:pt modelId="{ACCFB7F5-936E-4DFE-98A0-56A531B80E46}" type="sibTrans" cxnId="{7AC7A773-7207-4993-B850-655D4BE1D45A}">
      <dgm:prSet/>
      <dgm:spPr/>
      <dgm:t>
        <a:bodyPr/>
        <a:lstStyle/>
        <a:p>
          <a:endParaRPr lang="en-US"/>
        </a:p>
      </dgm:t>
    </dgm:pt>
    <dgm:pt modelId="{5DC72922-516D-4B94-A937-620DC81A8D65}">
      <dgm:prSet phldrT="[Text]"/>
      <dgm:spPr/>
      <dgm:t>
        <a:bodyPr/>
        <a:lstStyle/>
        <a:p>
          <a:r>
            <a:rPr lang="en-US" b="1" dirty="0"/>
            <a:t>Docker Engine</a:t>
          </a:r>
        </a:p>
      </dgm:t>
    </dgm:pt>
    <dgm:pt modelId="{6BB2DC7F-CA56-43D8-A4C7-4A0AB09D4A33}" type="parTrans" cxnId="{3FCBA922-9516-4C7F-822E-F11F7FAD3DE6}">
      <dgm:prSet/>
      <dgm:spPr/>
      <dgm:t>
        <a:bodyPr/>
        <a:lstStyle/>
        <a:p>
          <a:endParaRPr lang="en-US"/>
        </a:p>
      </dgm:t>
    </dgm:pt>
    <dgm:pt modelId="{4DCE6A68-74FE-40F0-B6AC-6B3257C402F8}" type="sibTrans" cxnId="{3FCBA922-9516-4C7F-822E-F11F7FAD3DE6}">
      <dgm:prSet/>
      <dgm:spPr/>
      <dgm:t>
        <a:bodyPr/>
        <a:lstStyle/>
        <a:p>
          <a:endParaRPr lang="en-US"/>
        </a:p>
      </dgm:t>
    </dgm:pt>
    <dgm:pt modelId="{C1A82762-B654-484B-9133-AD82C2F69952}">
      <dgm:prSet phldrT="[Text]"/>
      <dgm:spPr/>
      <dgm:t>
        <a:bodyPr/>
        <a:lstStyle/>
        <a:p>
          <a:r>
            <a:rPr lang="en-US" b="1" dirty="0"/>
            <a:t>Docker Container</a:t>
          </a:r>
        </a:p>
      </dgm:t>
    </dgm:pt>
    <dgm:pt modelId="{DFEBD004-7285-4716-8EA7-50A5C901B167}" type="parTrans" cxnId="{3F6DFA88-877A-4DBF-9942-698ED3535CF5}">
      <dgm:prSet/>
      <dgm:spPr/>
      <dgm:t>
        <a:bodyPr/>
        <a:lstStyle/>
        <a:p>
          <a:endParaRPr lang="en-US"/>
        </a:p>
      </dgm:t>
    </dgm:pt>
    <dgm:pt modelId="{8051A21C-E71D-4B9E-9D5C-3D42C8BC8581}" type="sibTrans" cxnId="{3F6DFA88-877A-4DBF-9942-698ED3535CF5}">
      <dgm:prSet/>
      <dgm:spPr/>
      <dgm:t>
        <a:bodyPr/>
        <a:lstStyle/>
        <a:p>
          <a:endParaRPr lang="en-US"/>
        </a:p>
      </dgm:t>
    </dgm:pt>
    <dgm:pt modelId="{33EED8FF-9C75-4D57-A51C-4976166BAFE3}">
      <dgm:prSet phldrT="[Text]"/>
      <dgm:spPr/>
      <dgm:t>
        <a:bodyPr/>
        <a:lstStyle/>
        <a:p>
          <a:r>
            <a:rPr lang="en-US" dirty="0"/>
            <a:t>The basis of a Docker container.</a:t>
          </a:r>
        </a:p>
      </dgm:t>
    </dgm:pt>
    <dgm:pt modelId="{6376BE47-6A0A-49C6-8CC1-5B5D286E4F40}" type="parTrans" cxnId="{C9392A6D-2E5E-442F-851E-7C543DD1009B}">
      <dgm:prSet/>
      <dgm:spPr/>
      <dgm:t>
        <a:bodyPr/>
        <a:lstStyle/>
        <a:p>
          <a:endParaRPr lang="en-US"/>
        </a:p>
      </dgm:t>
    </dgm:pt>
    <dgm:pt modelId="{F432BD6C-3DE5-408C-83CE-742F4A7F5D05}" type="sibTrans" cxnId="{C9392A6D-2E5E-442F-851E-7C543DD1009B}">
      <dgm:prSet/>
      <dgm:spPr/>
      <dgm:t>
        <a:bodyPr/>
        <a:lstStyle/>
        <a:p>
          <a:endParaRPr lang="en-US"/>
        </a:p>
      </dgm:t>
    </dgm:pt>
    <dgm:pt modelId="{D641BBEC-8BC7-41D7-9F57-676429528FE3}">
      <dgm:prSet phldrT="[Text]"/>
      <dgm:spPr/>
      <dgm:t>
        <a:bodyPr/>
        <a:lstStyle/>
        <a:p>
          <a:r>
            <a:rPr lang="en-US" dirty="0"/>
            <a:t>Represent a full application.</a:t>
          </a:r>
        </a:p>
      </dgm:t>
    </dgm:pt>
    <dgm:pt modelId="{286FB5B8-3B0B-49B8-9D21-8532E27182B1}" type="parTrans" cxnId="{7D2FF7BF-B5B2-4F97-8011-5842FB1AD33B}">
      <dgm:prSet/>
      <dgm:spPr/>
      <dgm:t>
        <a:bodyPr/>
        <a:lstStyle/>
        <a:p>
          <a:endParaRPr lang="en-US"/>
        </a:p>
      </dgm:t>
    </dgm:pt>
    <dgm:pt modelId="{BE539293-312D-4D61-8B62-DB558238D654}" type="sibTrans" cxnId="{7D2FF7BF-B5B2-4F97-8011-5842FB1AD33B}">
      <dgm:prSet/>
      <dgm:spPr/>
      <dgm:t>
        <a:bodyPr/>
        <a:lstStyle/>
        <a:p>
          <a:endParaRPr lang="en-US"/>
        </a:p>
      </dgm:t>
    </dgm:pt>
    <dgm:pt modelId="{C0B35B2A-CF03-4070-A8CE-60E66EE5675B}">
      <dgm:prSet phldrT="[Text]"/>
      <dgm:spPr/>
      <dgm:t>
        <a:bodyPr/>
        <a:lstStyle/>
        <a:p>
          <a:r>
            <a:rPr lang="en-US" dirty="0"/>
            <a:t>The standard unit in which the application service resides and executes</a:t>
          </a:r>
        </a:p>
      </dgm:t>
    </dgm:pt>
    <dgm:pt modelId="{21516465-4DF8-4871-AC46-D708C3949AA1}" type="parTrans" cxnId="{5F35E2EF-3E3A-4365-A4C2-B9D25E10F137}">
      <dgm:prSet/>
      <dgm:spPr/>
      <dgm:t>
        <a:bodyPr/>
        <a:lstStyle/>
        <a:p>
          <a:endParaRPr lang="en-US"/>
        </a:p>
      </dgm:t>
    </dgm:pt>
    <dgm:pt modelId="{009DFB51-9047-4B7B-B4ED-322A400E3D4A}" type="sibTrans" cxnId="{5F35E2EF-3E3A-4365-A4C2-B9D25E10F137}">
      <dgm:prSet/>
      <dgm:spPr/>
      <dgm:t>
        <a:bodyPr/>
        <a:lstStyle/>
        <a:p>
          <a:endParaRPr lang="en-US"/>
        </a:p>
      </dgm:t>
    </dgm:pt>
    <dgm:pt modelId="{E348FD5C-AFB3-42E2-978F-F91E41776295}">
      <dgm:prSet phldrT="[Text]"/>
      <dgm:spPr/>
      <dgm:t>
        <a:bodyPr/>
        <a:lstStyle/>
        <a:p>
          <a:r>
            <a:rPr lang="en-US" dirty="0"/>
            <a:t>Creates, ships and runs Docker containers deployable on a physical or virtual, host locally, in a datacenter or cloud service provider</a:t>
          </a:r>
        </a:p>
      </dgm:t>
    </dgm:pt>
    <dgm:pt modelId="{2E4414E1-437B-40EB-8917-1A3CE6E4937B}" type="parTrans" cxnId="{A900084F-72E3-4D58-8AEA-71ACBF834136}">
      <dgm:prSet/>
      <dgm:spPr/>
      <dgm:t>
        <a:bodyPr/>
        <a:lstStyle/>
        <a:p>
          <a:endParaRPr lang="en-US"/>
        </a:p>
      </dgm:t>
    </dgm:pt>
    <dgm:pt modelId="{589F6B8E-B420-426A-A938-A082DD2AD405}" type="sibTrans" cxnId="{A900084F-72E3-4D58-8AEA-71ACBF834136}">
      <dgm:prSet/>
      <dgm:spPr/>
      <dgm:t>
        <a:bodyPr/>
        <a:lstStyle/>
        <a:p>
          <a:endParaRPr lang="en-US"/>
        </a:p>
      </dgm:t>
    </dgm:pt>
    <dgm:pt modelId="{098650FE-3869-42AC-A1DE-8A23E3D0FCBF}">
      <dgm:prSet phldrT="[Text]"/>
      <dgm:spPr/>
      <dgm:t>
        <a:bodyPr/>
        <a:lstStyle/>
        <a:p>
          <a:r>
            <a:rPr lang="en-US" b="1" dirty="0"/>
            <a:t>Registry Service (Docker Hub or ACR)</a:t>
          </a:r>
        </a:p>
      </dgm:t>
    </dgm:pt>
    <dgm:pt modelId="{DB0B8384-A54A-4678-B422-360258EF47F3}" type="parTrans" cxnId="{A4C8DF54-B243-4E10-B558-031E0A5FD399}">
      <dgm:prSet/>
      <dgm:spPr/>
      <dgm:t>
        <a:bodyPr/>
        <a:lstStyle/>
        <a:p>
          <a:endParaRPr lang="en-US"/>
        </a:p>
      </dgm:t>
    </dgm:pt>
    <dgm:pt modelId="{69376D72-8A2B-4D72-AD51-0B93D5B5275E}" type="sibTrans" cxnId="{A4C8DF54-B243-4E10-B558-031E0A5FD399}">
      <dgm:prSet/>
      <dgm:spPr/>
      <dgm:t>
        <a:bodyPr/>
        <a:lstStyle/>
        <a:p>
          <a:endParaRPr lang="en-US"/>
        </a:p>
      </dgm:t>
    </dgm:pt>
    <dgm:pt modelId="{38E44C5A-E95D-484F-A771-48266306BAA2}">
      <dgm:prSet phldrT="[Text]"/>
      <dgm:spPr/>
      <dgm:t>
        <a:bodyPr/>
        <a:lstStyle/>
        <a:p>
          <a:r>
            <a:rPr lang="en-US" dirty="0"/>
            <a:t>Cloud or server-based storage and distribution service for your images</a:t>
          </a:r>
        </a:p>
      </dgm:t>
    </dgm:pt>
    <dgm:pt modelId="{E2837AC2-EA18-4E30-ACE7-680396D1F1B2}" type="parTrans" cxnId="{FB758801-18D0-4AA9-97DF-3D647EBB5BAE}">
      <dgm:prSet/>
      <dgm:spPr/>
      <dgm:t>
        <a:bodyPr/>
        <a:lstStyle/>
        <a:p>
          <a:endParaRPr lang="en-US"/>
        </a:p>
      </dgm:t>
    </dgm:pt>
    <dgm:pt modelId="{C701377F-A2E0-4118-AC2B-568DE35A5B28}" type="sibTrans" cxnId="{FB758801-18D0-4AA9-97DF-3D647EBB5BAE}">
      <dgm:prSet/>
      <dgm:spPr/>
      <dgm:t>
        <a:bodyPr/>
        <a:lstStyle/>
        <a:p>
          <a:endParaRPr lang="en-US"/>
        </a:p>
      </dgm:t>
    </dgm:pt>
    <dgm:pt modelId="{B2B8CDB6-E857-4988-A5B9-832964CCCD03}" type="pres">
      <dgm:prSet presAssocID="{4BF5E591-8AC5-4479-9018-84F9EAA26102}" presName="diagram" presStyleCnt="0">
        <dgm:presLayoutVars>
          <dgm:dir/>
          <dgm:animLvl val="lvl"/>
          <dgm:resizeHandles val="exact"/>
        </dgm:presLayoutVars>
      </dgm:prSet>
      <dgm:spPr/>
    </dgm:pt>
    <dgm:pt modelId="{B24B0122-0283-4E81-89DD-3C2E305AFA0E}" type="pres">
      <dgm:prSet presAssocID="{A0D779C5-AA70-4F26-8995-0D24A0583133}" presName="compNode" presStyleCnt="0"/>
      <dgm:spPr/>
    </dgm:pt>
    <dgm:pt modelId="{881C242C-0CAC-4473-90DB-4FBAC0467E1F}" type="pres">
      <dgm:prSet presAssocID="{A0D779C5-AA70-4F26-8995-0D24A0583133}" presName="childRect" presStyleLbl="bgAcc1" presStyleIdx="0" presStyleCnt="4">
        <dgm:presLayoutVars>
          <dgm:bulletEnabled val="1"/>
        </dgm:presLayoutVars>
      </dgm:prSet>
      <dgm:spPr/>
    </dgm:pt>
    <dgm:pt modelId="{98EBD131-A260-4D18-BA29-3FF5E4BECD04}" type="pres">
      <dgm:prSet presAssocID="{A0D779C5-AA70-4F26-8995-0D24A0583133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90163F96-CE72-4DDE-A98B-4CF00B5B8E67}" type="pres">
      <dgm:prSet presAssocID="{A0D779C5-AA70-4F26-8995-0D24A0583133}" presName="parentRect" presStyleLbl="alignNode1" presStyleIdx="0" presStyleCnt="4"/>
      <dgm:spPr/>
    </dgm:pt>
    <dgm:pt modelId="{8C8FD0CD-8FA8-4D27-B39E-AE5FF12A0494}" type="pres">
      <dgm:prSet presAssocID="{A0D779C5-AA70-4F26-8995-0D24A0583133}" presName="adorn" presStyleLbl="fgAccFollowNode1" presStyleIdx="0" presStyleCnt="4"/>
      <dgm:spPr>
        <a:blipFill>
          <a:blip xmlns:r="http://schemas.openxmlformats.org/officeDocument/2006/relationships" r:embed="rId1"/>
          <a:srcRect/>
          <a:stretch>
            <a:fillRect/>
          </a:stretch>
        </a:blipFill>
      </dgm:spPr>
    </dgm:pt>
    <dgm:pt modelId="{E1B8FD33-62FD-4F19-9350-737A31FF1966}" type="pres">
      <dgm:prSet presAssocID="{ACCFB7F5-936E-4DFE-98A0-56A531B80E46}" presName="sibTrans" presStyleLbl="sibTrans2D1" presStyleIdx="0" presStyleCnt="0"/>
      <dgm:spPr/>
    </dgm:pt>
    <dgm:pt modelId="{2D67BFCE-1B72-45EA-A72C-D5CAA0C10F3B}" type="pres">
      <dgm:prSet presAssocID="{C1A82762-B654-484B-9133-AD82C2F69952}" presName="compNode" presStyleCnt="0"/>
      <dgm:spPr/>
    </dgm:pt>
    <dgm:pt modelId="{2D1A343A-BAFD-4468-892A-76D954659F4B}" type="pres">
      <dgm:prSet presAssocID="{C1A82762-B654-484B-9133-AD82C2F69952}" presName="childRect" presStyleLbl="bgAcc1" presStyleIdx="1" presStyleCnt="4">
        <dgm:presLayoutVars>
          <dgm:bulletEnabled val="1"/>
        </dgm:presLayoutVars>
      </dgm:prSet>
      <dgm:spPr/>
    </dgm:pt>
    <dgm:pt modelId="{AD9E0A37-759D-4290-BEE3-2951BC3168C7}" type="pres">
      <dgm:prSet presAssocID="{C1A82762-B654-484B-9133-AD82C2F69952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3ABB93D3-5A4D-438D-9558-0BF4B89FA863}" type="pres">
      <dgm:prSet presAssocID="{C1A82762-B654-484B-9133-AD82C2F69952}" presName="parentRect" presStyleLbl="alignNode1" presStyleIdx="1" presStyleCnt="4"/>
      <dgm:spPr/>
    </dgm:pt>
    <dgm:pt modelId="{A48C4C04-8C88-46F8-AD62-3F10847F0194}" type="pres">
      <dgm:prSet presAssocID="{C1A82762-B654-484B-9133-AD82C2F69952}" presName="adorn" presStyleLbl="fgAccFollowNode1" presStyleIdx="1" presStyleCnt="4"/>
      <dgm:spPr>
        <a:blipFill>
          <a:blip xmlns:r="http://schemas.openxmlformats.org/officeDocument/2006/relationships" r:embed="rId2"/>
          <a:srcRect/>
          <a:stretch>
            <a:fillRect/>
          </a:stretch>
        </a:blipFill>
      </dgm:spPr>
    </dgm:pt>
    <dgm:pt modelId="{1581F58D-EB8D-450E-BCF9-8CFCF07AFB69}" type="pres">
      <dgm:prSet presAssocID="{8051A21C-E71D-4B9E-9D5C-3D42C8BC8581}" presName="sibTrans" presStyleLbl="sibTrans2D1" presStyleIdx="0" presStyleCnt="0"/>
      <dgm:spPr/>
    </dgm:pt>
    <dgm:pt modelId="{938CF026-DC2A-4D68-8F92-3F2DA73D80D0}" type="pres">
      <dgm:prSet presAssocID="{5DC72922-516D-4B94-A937-620DC81A8D65}" presName="compNode" presStyleCnt="0"/>
      <dgm:spPr/>
    </dgm:pt>
    <dgm:pt modelId="{0F09AD50-87BF-4D4C-9E25-626830709696}" type="pres">
      <dgm:prSet presAssocID="{5DC72922-516D-4B94-A937-620DC81A8D65}" presName="childRect" presStyleLbl="bgAcc1" presStyleIdx="2" presStyleCnt="4">
        <dgm:presLayoutVars>
          <dgm:bulletEnabled val="1"/>
        </dgm:presLayoutVars>
      </dgm:prSet>
      <dgm:spPr/>
    </dgm:pt>
    <dgm:pt modelId="{922CCD6A-B22F-4A0C-9013-9C7C8B7CF86C}" type="pres">
      <dgm:prSet presAssocID="{5DC72922-516D-4B94-A937-620DC81A8D65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6A3691A4-DB65-4D66-A496-6D842A95FF2A}" type="pres">
      <dgm:prSet presAssocID="{5DC72922-516D-4B94-A937-620DC81A8D65}" presName="parentRect" presStyleLbl="alignNode1" presStyleIdx="2" presStyleCnt="4"/>
      <dgm:spPr/>
    </dgm:pt>
    <dgm:pt modelId="{9C836C0B-421A-481F-B7FB-D9573D535292}" type="pres">
      <dgm:prSet presAssocID="{5DC72922-516D-4B94-A937-620DC81A8D65}" presName="adorn" presStyleLbl="fgAccFollowNode1" presStyleIdx="2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8283EB97-FE95-4CD2-8CC2-F14A343AD0AD}" type="pres">
      <dgm:prSet presAssocID="{4DCE6A68-74FE-40F0-B6AC-6B3257C402F8}" presName="sibTrans" presStyleLbl="sibTrans2D1" presStyleIdx="0" presStyleCnt="0"/>
      <dgm:spPr/>
    </dgm:pt>
    <dgm:pt modelId="{11499B97-F0BB-4365-B4BC-ABF40F75A41B}" type="pres">
      <dgm:prSet presAssocID="{098650FE-3869-42AC-A1DE-8A23E3D0FCBF}" presName="compNode" presStyleCnt="0"/>
      <dgm:spPr/>
    </dgm:pt>
    <dgm:pt modelId="{68DB7004-DF96-491F-BD65-45AE6BD574A7}" type="pres">
      <dgm:prSet presAssocID="{098650FE-3869-42AC-A1DE-8A23E3D0FCBF}" presName="childRect" presStyleLbl="bgAcc1" presStyleIdx="3" presStyleCnt="4">
        <dgm:presLayoutVars>
          <dgm:bulletEnabled val="1"/>
        </dgm:presLayoutVars>
      </dgm:prSet>
      <dgm:spPr/>
    </dgm:pt>
    <dgm:pt modelId="{486C0BC9-5BB0-4505-B7A5-47A840BF5190}" type="pres">
      <dgm:prSet presAssocID="{098650FE-3869-42AC-A1DE-8A23E3D0FCBF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BE2C7232-061E-4539-A281-FC7F0B85C882}" type="pres">
      <dgm:prSet presAssocID="{098650FE-3869-42AC-A1DE-8A23E3D0FCBF}" presName="parentRect" presStyleLbl="alignNode1" presStyleIdx="3" presStyleCnt="4"/>
      <dgm:spPr/>
    </dgm:pt>
    <dgm:pt modelId="{9BBC827A-BE65-441A-AD13-33DEE60714A2}" type="pres">
      <dgm:prSet presAssocID="{098650FE-3869-42AC-A1DE-8A23E3D0FCBF}" presName="adorn" presStyleLbl="fgAccFollowNode1" presStyleIdx="3" presStyleCnt="4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</dgm:ptLst>
  <dgm:cxnLst>
    <dgm:cxn modelId="{FB758801-18D0-4AA9-97DF-3D647EBB5BAE}" srcId="{098650FE-3869-42AC-A1DE-8A23E3D0FCBF}" destId="{38E44C5A-E95D-484F-A771-48266306BAA2}" srcOrd="0" destOrd="0" parTransId="{E2837AC2-EA18-4E30-ACE7-680396D1F1B2}" sibTransId="{C701377F-A2E0-4118-AC2B-568DE35A5B28}"/>
    <dgm:cxn modelId="{DE882F08-14F4-4C0E-8CFE-F7AD16A63DBF}" type="presOf" srcId="{ACCFB7F5-936E-4DFE-98A0-56A531B80E46}" destId="{E1B8FD33-62FD-4F19-9350-737A31FF1966}" srcOrd="0" destOrd="0" presId="urn:microsoft.com/office/officeart/2005/8/layout/bList2"/>
    <dgm:cxn modelId="{3FCBA922-9516-4C7F-822E-F11F7FAD3DE6}" srcId="{4BF5E591-8AC5-4479-9018-84F9EAA26102}" destId="{5DC72922-516D-4B94-A937-620DC81A8D65}" srcOrd="2" destOrd="0" parTransId="{6BB2DC7F-CA56-43D8-A4C7-4A0AB09D4A33}" sibTransId="{4DCE6A68-74FE-40F0-B6AC-6B3257C402F8}"/>
    <dgm:cxn modelId="{40848C33-B27F-4F99-8421-81809C4FEA38}" type="presOf" srcId="{098650FE-3869-42AC-A1DE-8A23E3D0FCBF}" destId="{BE2C7232-061E-4539-A281-FC7F0B85C882}" srcOrd="1" destOrd="0" presId="urn:microsoft.com/office/officeart/2005/8/layout/bList2"/>
    <dgm:cxn modelId="{ADBE875E-EB31-4517-A27D-54E806275D7E}" type="presOf" srcId="{C1A82762-B654-484B-9133-AD82C2F69952}" destId="{AD9E0A37-759D-4290-BEE3-2951BC3168C7}" srcOrd="0" destOrd="0" presId="urn:microsoft.com/office/officeart/2005/8/layout/bList2"/>
    <dgm:cxn modelId="{1057A569-535B-49B3-9F8D-4A6A8FDD6802}" type="presOf" srcId="{098650FE-3869-42AC-A1DE-8A23E3D0FCBF}" destId="{486C0BC9-5BB0-4505-B7A5-47A840BF5190}" srcOrd="0" destOrd="0" presId="urn:microsoft.com/office/officeart/2005/8/layout/bList2"/>
    <dgm:cxn modelId="{C9392A6D-2E5E-442F-851E-7C543DD1009B}" srcId="{A0D779C5-AA70-4F26-8995-0D24A0583133}" destId="{33EED8FF-9C75-4D57-A51C-4976166BAFE3}" srcOrd="0" destOrd="0" parTransId="{6376BE47-6A0A-49C6-8CC1-5B5D286E4F40}" sibTransId="{F432BD6C-3DE5-408C-83CE-742F4A7F5D05}"/>
    <dgm:cxn modelId="{A900084F-72E3-4D58-8AEA-71ACBF834136}" srcId="{5DC72922-516D-4B94-A937-620DC81A8D65}" destId="{E348FD5C-AFB3-42E2-978F-F91E41776295}" srcOrd="0" destOrd="0" parTransId="{2E4414E1-437B-40EB-8917-1A3CE6E4937B}" sibTransId="{589F6B8E-B420-426A-A938-A082DD2AD405}"/>
    <dgm:cxn modelId="{E148A14F-2CA8-4A1A-BD14-8CF6813DA435}" type="presOf" srcId="{D641BBEC-8BC7-41D7-9F57-676429528FE3}" destId="{881C242C-0CAC-4473-90DB-4FBAC0467E1F}" srcOrd="0" destOrd="1" presId="urn:microsoft.com/office/officeart/2005/8/layout/bList2"/>
    <dgm:cxn modelId="{515F7253-F1D6-411F-B6A0-BC261856314D}" type="presOf" srcId="{C0B35B2A-CF03-4070-A8CE-60E66EE5675B}" destId="{2D1A343A-BAFD-4468-892A-76D954659F4B}" srcOrd="0" destOrd="0" presId="urn:microsoft.com/office/officeart/2005/8/layout/bList2"/>
    <dgm:cxn modelId="{7AC7A773-7207-4993-B850-655D4BE1D45A}" srcId="{4BF5E591-8AC5-4479-9018-84F9EAA26102}" destId="{A0D779C5-AA70-4F26-8995-0D24A0583133}" srcOrd="0" destOrd="0" parTransId="{B8C72C3B-644F-49A1-A450-419E4052A20D}" sibTransId="{ACCFB7F5-936E-4DFE-98A0-56A531B80E46}"/>
    <dgm:cxn modelId="{CE1BAC74-9ACC-42ED-8C52-078943B774A8}" type="presOf" srcId="{5DC72922-516D-4B94-A937-620DC81A8D65}" destId="{6A3691A4-DB65-4D66-A496-6D842A95FF2A}" srcOrd="1" destOrd="0" presId="urn:microsoft.com/office/officeart/2005/8/layout/bList2"/>
    <dgm:cxn modelId="{A4C8DF54-B243-4E10-B558-031E0A5FD399}" srcId="{4BF5E591-8AC5-4479-9018-84F9EAA26102}" destId="{098650FE-3869-42AC-A1DE-8A23E3D0FCBF}" srcOrd="3" destOrd="0" parTransId="{DB0B8384-A54A-4678-B422-360258EF47F3}" sibTransId="{69376D72-8A2B-4D72-AD51-0B93D5B5275E}"/>
    <dgm:cxn modelId="{BDD06A84-4905-46BD-9A6D-8509A5FEF405}" type="presOf" srcId="{E348FD5C-AFB3-42E2-978F-F91E41776295}" destId="{0F09AD50-87BF-4D4C-9E25-626830709696}" srcOrd="0" destOrd="0" presId="urn:microsoft.com/office/officeart/2005/8/layout/bList2"/>
    <dgm:cxn modelId="{FE501288-E60C-4253-82F5-0512D49BE367}" type="presOf" srcId="{4DCE6A68-74FE-40F0-B6AC-6B3257C402F8}" destId="{8283EB97-FE95-4CD2-8CC2-F14A343AD0AD}" srcOrd="0" destOrd="0" presId="urn:microsoft.com/office/officeart/2005/8/layout/bList2"/>
    <dgm:cxn modelId="{3F6DFA88-877A-4DBF-9942-698ED3535CF5}" srcId="{4BF5E591-8AC5-4479-9018-84F9EAA26102}" destId="{C1A82762-B654-484B-9133-AD82C2F69952}" srcOrd="1" destOrd="0" parTransId="{DFEBD004-7285-4716-8EA7-50A5C901B167}" sibTransId="{8051A21C-E71D-4B9E-9D5C-3D42C8BC8581}"/>
    <dgm:cxn modelId="{10730D8A-BE0D-47C4-A5F5-2925B7F05FE1}" type="presOf" srcId="{8051A21C-E71D-4B9E-9D5C-3D42C8BC8581}" destId="{1581F58D-EB8D-450E-BCF9-8CFCF07AFB69}" srcOrd="0" destOrd="0" presId="urn:microsoft.com/office/officeart/2005/8/layout/bList2"/>
    <dgm:cxn modelId="{29E9F5A5-0C49-4126-A55C-77AB109B9762}" type="presOf" srcId="{38E44C5A-E95D-484F-A771-48266306BAA2}" destId="{68DB7004-DF96-491F-BD65-45AE6BD574A7}" srcOrd="0" destOrd="0" presId="urn:microsoft.com/office/officeart/2005/8/layout/bList2"/>
    <dgm:cxn modelId="{E7D782AF-AD3B-450C-B0D3-92FBDFFB1555}" type="presOf" srcId="{5DC72922-516D-4B94-A937-620DC81A8D65}" destId="{922CCD6A-B22F-4A0C-9013-9C7C8B7CF86C}" srcOrd="0" destOrd="0" presId="urn:microsoft.com/office/officeart/2005/8/layout/bList2"/>
    <dgm:cxn modelId="{7D2FF7BF-B5B2-4F97-8011-5842FB1AD33B}" srcId="{A0D779C5-AA70-4F26-8995-0D24A0583133}" destId="{D641BBEC-8BC7-41D7-9F57-676429528FE3}" srcOrd="1" destOrd="0" parTransId="{286FB5B8-3B0B-49B8-9D21-8532E27182B1}" sibTransId="{BE539293-312D-4D61-8B62-DB558238D654}"/>
    <dgm:cxn modelId="{430318CC-04DE-4638-8A51-385C814EA0A8}" type="presOf" srcId="{A0D779C5-AA70-4F26-8995-0D24A0583133}" destId="{90163F96-CE72-4DDE-A98B-4CF00B5B8E67}" srcOrd="1" destOrd="0" presId="urn:microsoft.com/office/officeart/2005/8/layout/bList2"/>
    <dgm:cxn modelId="{75C180E8-14D2-484F-9C53-F5BE185EFC8C}" type="presOf" srcId="{4BF5E591-8AC5-4479-9018-84F9EAA26102}" destId="{B2B8CDB6-E857-4988-A5B9-832964CCCD03}" srcOrd="0" destOrd="0" presId="urn:microsoft.com/office/officeart/2005/8/layout/bList2"/>
    <dgm:cxn modelId="{5F35E2EF-3E3A-4365-A4C2-B9D25E10F137}" srcId="{C1A82762-B654-484B-9133-AD82C2F69952}" destId="{C0B35B2A-CF03-4070-A8CE-60E66EE5675B}" srcOrd="0" destOrd="0" parTransId="{21516465-4DF8-4871-AC46-D708C3949AA1}" sibTransId="{009DFB51-9047-4B7B-B4ED-322A400E3D4A}"/>
    <dgm:cxn modelId="{70ABA0F3-86E9-4811-BC73-93D0BD64561E}" type="presOf" srcId="{33EED8FF-9C75-4D57-A51C-4976166BAFE3}" destId="{881C242C-0CAC-4473-90DB-4FBAC0467E1F}" srcOrd="0" destOrd="0" presId="urn:microsoft.com/office/officeart/2005/8/layout/bList2"/>
    <dgm:cxn modelId="{FF64F6F7-9255-4341-890A-E90E3999C6B4}" type="presOf" srcId="{A0D779C5-AA70-4F26-8995-0D24A0583133}" destId="{98EBD131-A260-4D18-BA29-3FF5E4BECD04}" srcOrd="0" destOrd="0" presId="urn:microsoft.com/office/officeart/2005/8/layout/bList2"/>
    <dgm:cxn modelId="{E38535FB-5531-4ABC-BD2B-D1A3DDD03169}" type="presOf" srcId="{C1A82762-B654-484B-9133-AD82C2F69952}" destId="{3ABB93D3-5A4D-438D-9558-0BF4B89FA863}" srcOrd="1" destOrd="0" presId="urn:microsoft.com/office/officeart/2005/8/layout/bList2"/>
    <dgm:cxn modelId="{66953989-AB42-401B-8DD2-2F95BEA2BAD4}" type="presParOf" srcId="{B2B8CDB6-E857-4988-A5B9-832964CCCD03}" destId="{B24B0122-0283-4E81-89DD-3C2E305AFA0E}" srcOrd="0" destOrd="0" presId="urn:microsoft.com/office/officeart/2005/8/layout/bList2"/>
    <dgm:cxn modelId="{03768723-D63B-4A8D-9A95-E7201D7FA9E4}" type="presParOf" srcId="{B24B0122-0283-4E81-89DD-3C2E305AFA0E}" destId="{881C242C-0CAC-4473-90DB-4FBAC0467E1F}" srcOrd="0" destOrd="0" presId="urn:microsoft.com/office/officeart/2005/8/layout/bList2"/>
    <dgm:cxn modelId="{AA95AFA0-B678-4A25-9CCA-50FB2AE0DB00}" type="presParOf" srcId="{B24B0122-0283-4E81-89DD-3C2E305AFA0E}" destId="{98EBD131-A260-4D18-BA29-3FF5E4BECD04}" srcOrd="1" destOrd="0" presId="urn:microsoft.com/office/officeart/2005/8/layout/bList2"/>
    <dgm:cxn modelId="{B5682FE3-8ECE-4125-ACC3-AF84EA256B93}" type="presParOf" srcId="{B24B0122-0283-4E81-89DD-3C2E305AFA0E}" destId="{90163F96-CE72-4DDE-A98B-4CF00B5B8E67}" srcOrd="2" destOrd="0" presId="urn:microsoft.com/office/officeart/2005/8/layout/bList2"/>
    <dgm:cxn modelId="{EF4D393F-6984-422D-8CD9-6D9E6D9B2FBE}" type="presParOf" srcId="{B24B0122-0283-4E81-89DD-3C2E305AFA0E}" destId="{8C8FD0CD-8FA8-4D27-B39E-AE5FF12A0494}" srcOrd="3" destOrd="0" presId="urn:microsoft.com/office/officeart/2005/8/layout/bList2"/>
    <dgm:cxn modelId="{07F746FC-6843-4690-900C-B17F397757EE}" type="presParOf" srcId="{B2B8CDB6-E857-4988-A5B9-832964CCCD03}" destId="{E1B8FD33-62FD-4F19-9350-737A31FF1966}" srcOrd="1" destOrd="0" presId="urn:microsoft.com/office/officeart/2005/8/layout/bList2"/>
    <dgm:cxn modelId="{8CFC0DE8-EED8-4067-AEB6-83AB3480AB31}" type="presParOf" srcId="{B2B8CDB6-E857-4988-A5B9-832964CCCD03}" destId="{2D67BFCE-1B72-45EA-A72C-D5CAA0C10F3B}" srcOrd="2" destOrd="0" presId="urn:microsoft.com/office/officeart/2005/8/layout/bList2"/>
    <dgm:cxn modelId="{00E3E6F4-8A6A-47E3-853F-9BBCFAFD43B2}" type="presParOf" srcId="{2D67BFCE-1B72-45EA-A72C-D5CAA0C10F3B}" destId="{2D1A343A-BAFD-4468-892A-76D954659F4B}" srcOrd="0" destOrd="0" presId="urn:microsoft.com/office/officeart/2005/8/layout/bList2"/>
    <dgm:cxn modelId="{0C8A1A5E-09E0-4A10-83A6-F8547FA84C07}" type="presParOf" srcId="{2D67BFCE-1B72-45EA-A72C-D5CAA0C10F3B}" destId="{AD9E0A37-759D-4290-BEE3-2951BC3168C7}" srcOrd="1" destOrd="0" presId="urn:microsoft.com/office/officeart/2005/8/layout/bList2"/>
    <dgm:cxn modelId="{F4AFDCF3-3DFA-4608-85CB-5C4970DD86BE}" type="presParOf" srcId="{2D67BFCE-1B72-45EA-A72C-D5CAA0C10F3B}" destId="{3ABB93D3-5A4D-438D-9558-0BF4B89FA863}" srcOrd="2" destOrd="0" presId="urn:microsoft.com/office/officeart/2005/8/layout/bList2"/>
    <dgm:cxn modelId="{7CFCC524-F8DF-49B9-8F5B-D8FC9CC7258B}" type="presParOf" srcId="{2D67BFCE-1B72-45EA-A72C-D5CAA0C10F3B}" destId="{A48C4C04-8C88-46F8-AD62-3F10847F0194}" srcOrd="3" destOrd="0" presId="urn:microsoft.com/office/officeart/2005/8/layout/bList2"/>
    <dgm:cxn modelId="{84B2809C-8DCF-44FF-9609-5DB6977A4B4A}" type="presParOf" srcId="{B2B8CDB6-E857-4988-A5B9-832964CCCD03}" destId="{1581F58D-EB8D-450E-BCF9-8CFCF07AFB69}" srcOrd="3" destOrd="0" presId="urn:microsoft.com/office/officeart/2005/8/layout/bList2"/>
    <dgm:cxn modelId="{C1C8EB17-FF79-434D-BC99-FF8432AD7DBD}" type="presParOf" srcId="{B2B8CDB6-E857-4988-A5B9-832964CCCD03}" destId="{938CF026-DC2A-4D68-8F92-3F2DA73D80D0}" srcOrd="4" destOrd="0" presId="urn:microsoft.com/office/officeart/2005/8/layout/bList2"/>
    <dgm:cxn modelId="{D44EA6FB-C462-4583-8295-A5B6D90BCC0C}" type="presParOf" srcId="{938CF026-DC2A-4D68-8F92-3F2DA73D80D0}" destId="{0F09AD50-87BF-4D4C-9E25-626830709696}" srcOrd="0" destOrd="0" presId="urn:microsoft.com/office/officeart/2005/8/layout/bList2"/>
    <dgm:cxn modelId="{C7235187-B302-4520-BF47-A3C03B721202}" type="presParOf" srcId="{938CF026-DC2A-4D68-8F92-3F2DA73D80D0}" destId="{922CCD6A-B22F-4A0C-9013-9C7C8B7CF86C}" srcOrd="1" destOrd="0" presId="urn:microsoft.com/office/officeart/2005/8/layout/bList2"/>
    <dgm:cxn modelId="{A85DFDB3-D132-433D-9271-EA657C980E7E}" type="presParOf" srcId="{938CF026-DC2A-4D68-8F92-3F2DA73D80D0}" destId="{6A3691A4-DB65-4D66-A496-6D842A95FF2A}" srcOrd="2" destOrd="0" presId="urn:microsoft.com/office/officeart/2005/8/layout/bList2"/>
    <dgm:cxn modelId="{AC3B7EF7-EDD7-4A20-9DAB-6EE086FCE133}" type="presParOf" srcId="{938CF026-DC2A-4D68-8F92-3F2DA73D80D0}" destId="{9C836C0B-421A-481F-B7FB-D9573D535292}" srcOrd="3" destOrd="0" presId="urn:microsoft.com/office/officeart/2005/8/layout/bList2"/>
    <dgm:cxn modelId="{48E2A848-B7A9-4D05-AB53-1E1C982B4C75}" type="presParOf" srcId="{B2B8CDB6-E857-4988-A5B9-832964CCCD03}" destId="{8283EB97-FE95-4CD2-8CC2-F14A343AD0AD}" srcOrd="5" destOrd="0" presId="urn:microsoft.com/office/officeart/2005/8/layout/bList2"/>
    <dgm:cxn modelId="{BF65E6B8-2F03-437A-835B-613C9D442734}" type="presParOf" srcId="{B2B8CDB6-E857-4988-A5B9-832964CCCD03}" destId="{11499B97-F0BB-4365-B4BC-ABF40F75A41B}" srcOrd="6" destOrd="0" presId="urn:microsoft.com/office/officeart/2005/8/layout/bList2"/>
    <dgm:cxn modelId="{E4CB1E4D-F91D-4600-9249-5AD52412230F}" type="presParOf" srcId="{11499B97-F0BB-4365-B4BC-ABF40F75A41B}" destId="{68DB7004-DF96-491F-BD65-45AE6BD574A7}" srcOrd="0" destOrd="0" presId="urn:microsoft.com/office/officeart/2005/8/layout/bList2"/>
    <dgm:cxn modelId="{0FF8F5F5-6878-4D82-9484-D54AE1899CB9}" type="presParOf" srcId="{11499B97-F0BB-4365-B4BC-ABF40F75A41B}" destId="{486C0BC9-5BB0-4505-B7A5-47A840BF5190}" srcOrd="1" destOrd="0" presId="urn:microsoft.com/office/officeart/2005/8/layout/bList2"/>
    <dgm:cxn modelId="{BBE498E7-A6E4-4197-80A4-37BA688923BA}" type="presParOf" srcId="{11499B97-F0BB-4365-B4BC-ABF40F75A41B}" destId="{BE2C7232-061E-4539-A281-FC7F0B85C882}" srcOrd="2" destOrd="0" presId="urn:microsoft.com/office/officeart/2005/8/layout/bList2"/>
    <dgm:cxn modelId="{D6EA7212-12E5-4F63-B3A1-B30F839E7879}" type="presParOf" srcId="{11499B97-F0BB-4365-B4BC-ABF40F75A41B}" destId="{9BBC827A-BE65-441A-AD13-33DEE60714A2}" srcOrd="3" destOrd="0" presId="urn:microsoft.com/office/officeart/2005/8/layout/b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06964CB1-55B5-4DF7-9DEB-719784B75A90}" type="doc">
      <dgm:prSet loTypeId="urn:microsoft.com/office/officeart/2005/8/layout/process1" loCatId="process" qsTypeId="urn:microsoft.com/office/officeart/2005/8/quickstyle/simple3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79E3DF58-E4E9-4221-B169-0517373FF22B}">
      <dgm:prSet/>
      <dgm:spPr/>
      <dgm:t>
        <a:bodyPr/>
        <a:lstStyle/>
        <a:p>
          <a:r>
            <a:rPr lang="en-US" dirty="0"/>
            <a:t>Identify a base image</a:t>
          </a:r>
        </a:p>
      </dgm:t>
    </dgm:pt>
    <dgm:pt modelId="{B3CA8316-2070-45D2-874C-C96C7B16CAA5}" type="parTrans" cxnId="{FC48DBDB-7BB2-4C64-BFC5-1EC8093F403B}">
      <dgm:prSet/>
      <dgm:spPr/>
      <dgm:t>
        <a:bodyPr/>
        <a:lstStyle/>
        <a:p>
          <a:endParaRPr lang="en-US"/>
        </a:p>
      </dgm:t>
    </dgm:pt>
    <dgm:pt modelId="{F78C5B1A-9040-4CA9-90D3-54B70065F655}" type="sibTrans" cxnId="{FC48DBDB-7BB2-4C64-BFC5-1EC8093F403B}">
      <dgm:prSet/>
      <dgm:spPr/>
      <dgm:t>
        <a:bodyPr/>
        <a:lstStyle/>
        <a:p>
          <a:endParaRPr lang="en-US"/>
        </a:p>
      </dgm:t>
    </dgm:pt>
    <dgm:pt modelId="{0EC414A7-FEAA-4A89-B32D-CC1F041EBF4E}">
      <dgm:prSet/>
      <dgm:spPr/>
      <dgm:t>
        <a:bodyPr/>
        <a:lstStyle/>
        <a:p>
          <a:r>
            <a:rPr lang="en-US" dirty="0"/>
            <a:t>Start a container with the base image and make changes to it</a:t>
          </a:r>
        </a:p>
      </dgm:t>
    </dgm:pt>
    <dgm:pt modelId="{76BE38BF-F709-4DCD-B5E6-1C60C36C33C8}" type="parTrans" cxnId="{A8DD7BCA-AEF1-477B-82EC-CA3A141B8F9D}">
      <dgm:prSet/>
      <dgm:spPr/>
      <dgm:t>
        <a:bodyPr/>
        <a:lstStyle/>
        <a:p>
          <a:endParaRPr lang="en-US"/>
        </a:p>
      </dgm:t>
    </dgm:pt>
    <dgm:pt modelId="{94EE01C2-C30F-4464-945D-F69B0D58F1E8}" type="sibTrans" cxnId="{A8DD7BCA-AEF1-477B-82EC-CA3A141B8F9D}">
      <dgm:prSet/>
      <dgm:spPr>
        <a:solidFill>
          <a:srgbClr val="8CAEF4"/>
        </a:solidFill>
      </dgm:spPr>
      <dgm:t>
        <a:bodyPr/>
        <a:lstStyle/>
        <a:p>
          <a:endParaRPr lang="en-US"/>
        </a:p>
      </dgm:t>
    </dgm:pt>
    <dgm:pt modelId="{FA0F3FEA-0578-48E5-BFD1-22AEB764F68B}">
      <dgm:prSet/>
      <dgm:spPr/>
      <dgm:t>
        <a:bodyPr/>
        <a:lstStyle/>
        <a:p>
          <a:r>
            <a:rPr lang="en-US" dirty="0"/>
            <a:t>Commit changes and save them to a new image</a:t>
          </a:r>
        </a:p>
      </dgm:t>
    </dgm:pt>
    <dgm:pt modelId="{D5175583-2C1A-4D79-8EB9-85DF23A8DC59}" type="parTrans" cxnId="{D2297A08-4148-47E7-A5F7-83505C4CAC02}">
      <dgm:prSet/>
      <dgm:spPr/>
      <dgm:t>
        <a:bodyPr/>
        <a:lstStyle/>
        <a:p>
          <a:endParaRPr lang="en-US"/>
        </a:p>
      </dgm:t>
    </dgm:pt>
    <dgm:pt modelId="{768A09B6-BDE7-4AA2-A3B6-E791E73C2CF9}" type="sibTrans" cxnId="{D2297A08-4148-47E7-A5F7-83505C4CAC02}">
      <dgm:prSet/>
      <dgm:spPr/>
      <dgm:t>
        <a:bodyPr/>
        <a:lstStyle/>
        <a:p>
          <a:endParaRPr lang="en-US"/>
        </a:p>
      </dgm:t>
    </dgm:pt>
    <dgm:pt modelId="{8873BDB4-C90B-4493-9D8B-E170A0CF4D8A}" type="pres">
      <dgm:prSet presAssocID="{06964CB1-55B5-4DF7-9DEB-719784B75A90}" presName="Name0" presStyleCnt="0">
        <dgm:presLayoutVars>
          <dgm:dir/>
          <dgm:resizeHandles val="exact"/>
        </dgm:presLayoutVars>
      </dgm:prSet>
      <dgm:spPr/>
    </dgm:pt>
    <dgm:pt modelId="{142490D3-EB78-45D9-B025-9BD092A5D3B2}" type="pres">
      <dgm:prSet presAssocID="{79E3DF58-E4E9-4221-B169-0517373FF22B}" presName="node" presStyleLbl="node1" presStyleIdx="0" presStyleCnt="3">
        <dgm:presLayoutVars>
          <dgm:bulletEnabled val="1"/>
        </dgm:presLayoutVars>
      </dgm:prSet>
      <dgm:spPr/>
    </dgm:pt>
    <dgm:pt modelId="{0B848C78-0917-465D-8CC8-934C376D4A13}" type="pres">
      <dgm:prSet presAssocID="{F78C5B1A-9040-4CA9-90D3-54B70065F655}" presName="sibTrans" presStyleLbl="sibTrans2D1" presStyleIdx="0" presStyleCnt="2"/>
      <dgm:spPr/>
    </dgm:pt>
    <dgm:pt modelId="{E625AA11-C28B-43D6-AA44-13FC07E61790}" type="pres">
      <dgm:prSet presAssocID="{F78C5B1A-9040-4CA9-90D3-54B70065F655}" presName="connectorText" presStyleLbl="sibTrans2D1" presStyleIdx="0" presStyleCnt="2"/>
      <dgm:spPr/>
    </dgm:pt>
    <dgm:pt modelId="{CFE8EC80-28CB-434D-8372-CC4074868517}" type="pres">
      <dgm:prSet presAssocID="{0EC414A7-FEAA-4A89-B32D-CC1F041EBF4E}" presName="node" presStyleLbl="node1" presStyleIdx="1" presStyleCnt="3">
        <dgm:presLayoutVars>
          <dgm:bulletEnabled val="1"/>
        </dgm:presLayoutVars>
      </dgm:prSet>
      <dgm:spPr/>
    </dgm:pt>
    <dgm:pt modelId="{70A840F0-E679-4B0E-979B-F0E40E77474C}" type="pres">
      <dgm:prSet presAssocID="{94EE01C2-C30F-4464-945D-F69B0D58F1E8}" presName="sibTrans" presStyleLbl="sibTrans2D1" presStyleIdx="1" presStyleCnt="2"/>
      <dgm:spPr/>
    </dgm:pt>
    <dgm:pt modelId="{11B0918E-21FA-49AC-9A0F-D2AD8AB10FA1}" type="pres">
      <dgm:prSet presAssocID="{94EE01C2-C30F-4464-945D-F69B0D58F1E8}" presName="connectorText" presStyleLbl="sibTrans2D1" presStyleIdx="1" presStyleCnt="2"/>
      <dgm:spPr/>
    </dgm:pt>
    <dgm:pt modelId="{9D11D396-3961-4C8B-8D25-AAB9AFD0AAF1}" type="pres">
      <dgm:prSet presAssocID="{FA0F3FEA-0578-48E5-BFD1-22AEB764F68B}" presName="node" presStyleLbl="node1" presStyleIdx="2" presStyleCnt="3">
        <dgm:presLayoutVars>
          <dgm:bulletEnabled val="1"/>
        </dgm:presLayoutVars>
      </dgm:prSet>
      <dgm:spPr/>
    </dgm:pt>
  </dgm:ptLst>
  <dgm:cxnLst>
    <dgm:cxn modelId="{D2297A08-4148-47E7-A5F7-83505C4CAC02}" srcId="{06964CB1-55B5-4DF7-9DEB-719784B75A90}" destId="{FA0F3FEA-0578-48E5-BFD1-22AEB764F68B}" srcOrd="2" destOrd="0" parTransId="{D5175583-2C1A-4D79-8EB9-85DF23A8DC59}" sibTransId="{768A09B6-BDE7-4AA2-A3B6-E791E73C2CF9}"/>
    <dgm:cxn modelId="{C9346A0E-ECE9-4963-8218-B10B0D570E3F}" type="presOf" srcId="{FA0F3FEA-0578-48E5-BFD1-22AEB764F68B}" destId="{9D11D396-3961-4C8B-8D25-AAB9AFD0AAF1}" srcOrd="0" destOrd="0" presId="urn:microsoft.com/office/officeart/2005/8/layout/process1"/>
    <dgm:cxn modelId="{9A309F3F-05B8-4CCA-9F62-A29BD406262B}" type="presOf" srcId="{94EE01C2-C30F-4464-945D-F69B0D58F1E8}" destId="{11B0918E-21FA-49AC-9A0F-D2AD8AB10FA1}" srcOrd="1" destOrd="0" presId="urn:microsoft.com/office/officeart/2005/8/layout/process1"/>
    <dgm:cxn modelId="{56EEA58B-6383-4CB4-957A-4BF7F3EA2B60}" type="presOf" srcId="{79E3DF58-E4E9-4221-B169-0517373FF22B}" destId="{142490D3-EB78-45D9-B025-9BD092A5D3B2}" srcOrd="0" destOrd="0" presId="urn:microsoft.com/office/officeart/2005/8/layout/process1"/>
    <dgm:cxn modelId="{DD86B6A9-39BA-4928-B217-6925BF8DAFB3}" type="presOf" srcId="{F78C5B1A-9040-4CA9-90D3-54B70065F655}" destId="{E625AA11-C28B-43D6-AA44-13FC07E61790}" srcOrd="1" destOrd="0" presId="urn:microsoft.com/office/officeart/2005/8/layout/process1"/>
    <dgm:cxn modelId="{14B6D9AF-478A-401B-AFA5-BD88FE88A62A}" type="presOf" srcId="{06964CB1-55B5-4DF7-9DEB-719784B75A90}" destId="{8873BDB4-C90B-4493-9D8B-E170A0CF4D8A}" srcOrd="0" destOrd="0" presId="urn:microsoft.com/office/officeart/2005/8/layout/process1"/>
    <dgm:cxn modelId="{786CF1C3-0B5A-4955-8223-0296F7C443E5}" type="presOf" srcId="{0EC414A7-FEAA-4A89-B32D-CC1F041EBF4E}" destId="{CFE8EC80-28CB-434D-8372-CC4074868517}" srcOrd="0" destOrd="0" presId="urn:microsoft.com/office/officeart/2005/8/layout/process1"/>
    <dgm:cxn modelId="{A8DD7BCA-AEF1-477B-82EC-CA3A141B8F9D}" srcId="{06964CB1-55B5-4DF7-9DEB-719784B75A90}" destId="{0EC414A7-FEAA-4A89-B32D-CC1F041EBF4E}" srcOrd="1" destOrd="0" parTransId="{76BE38BF-F709-4DCD-B5E6-1C60C36C33C8}" sibTransId="{94EE01C2-C30F-4464-945D-F69B0D58F1E8}"/>
    <dgm:cxn modelId="{9386A5D2-1243-4E47-B86E-A8C704F279A2}" type="presOf" srcId="{F78C5B1A-9040-4CA9-90D3-54B70065F655}" destId="{0B848C78-0917-465D-8CC8-934C376D4A13}" srcOrd="0" destOrd="0" presId="urn:microsoft.com/office/officeart/2005/8/layout/process1"/>
    <dgm:cxn modelId="{9A301AD4-3877-4C49-AD23-5FB69E8D8B8C}" type="presOf" srcId="{94EE01C2-C30F-4464-945D-F69B0D58F1E8}" destId="{70A840F0-E679-4B0E-979B-F0E40E77474C}" srcOrd="0" destOrd="0" presId="urn:microsoft.com/office/officeart/2005/8/layout/process1"/>
    <dgm:cxn modelId="{FC48DBDB-7BB2-4C64-BFC5-1EC8093F403B}" srcId="{06964CB1-55B5-4DF7-9DEB-719784B75A90}" destId="{79E3DF58-E4E9-4221-B169-0517373FF22B}" srcOrd="0" destOrd="0" parTransId="{B3CA8316-2070-45D2-874C-C96C7B16CAA5}" sibTransId="{F78C5B1A-9040-4CA9-90D3-54B70065F655}"/>
    <dgm:cxn modelId="{0867F11B-7443-47CC-9643-0093CDE1F73C}" type="presParOf" srcId="{8873BDB4-C90B-4493-9D8B-E170A0CF4D8A}" destId="{142490D3-EB78-45D9-B025-9BD092A5D3B2}" srcOrd="0" destOrd="0" presId="urn:microsoft.com/office/officeart/2005/8/layout/process1"/>
    <dgm:cxn modelId="{91743FEA-4D14-40FC-8668-55B4A15B92AE}" type="presParOf" srcId="{8873BDB4-C90B-4493-9D8B-E170A0CF4D8A}" destId="{0B848C78-0917-465D-8CC8-934C376D4A13}" srcOrd="1" destOrd="0" presId="urn:microsoft.com/office/officeart/2005/8/layout/process1"/>
    <dgm:cxn modelId="{D12B24CA-6F84-41C5-BEF0-25651652660F}" type="presParOf" srcId="{0B848C78-0917-465D-8CC8-934C376D4A13}" destId="{E625AA11-C28B-43D6-AA44-13FC07E61790}" srcOrd="0" destOrd="0" presId="urn:microsoft.com/office/officeart/2005/8/layout/process1"/>
    <dgm:cxn modelId="{E10B37B1-FB8C-4588-B93B-C3494078F3B1}" type="presParOf" srcId="{8873BDB4-C90B-4493-9D8B-E170A0CF4D8A}" destId="{CFE8EC80-28CB-434D-8372-CC4074868517}" srcOrd="2" destOrd="0" presId="urn:microsoft.com/office/officeart/2005/8/layout/process1"/>
    <dgm:cxn modelId="{A96A92F3-DF20-47E6-B957-398AC1933AA6}" type="presParOf" srcId="{8873BDB4-C90B-4493-9D8B-E170A0CF4D8A}" destId="{70A840F0-E679-4B0E-979B-F0E40E77474C}" srcOrd="3" destOrd="0" presId="urn:microsoft.com/office/officeart/2005/8/layout/process1"/>
    <dgm:cxn modelId="{57250907-9D06-48D8-A6AF-E66A52095578}" type="presParOf" srcId="{70A840F0-E679-4B0E-979B-F0E40E77474C}" destId="{11B0918E-21FA-49AC-9A0F-D2AD8AB10FA1}" srcOrd="0" destOrd="0" presId="urn:microsoft.com/office/officeart/2005/8/layout/process1"/>
    <dgm:cxn modelId="{87204DD9-0754-4943-B21A-7225688341EA}" type="presParOf" srcId="{8873BDB4-C90B-4493-9D8B-E170A0CF4D8A}" destId="{9D11D396-3961-4C8B-8D25-AAB9AFD0AAF1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326F61D7-7FA3-4A6A-821B-56D5300EDECF}" type="doc">
      <dgm:prSet loTypeId="urn:microsoft.com/office/officeart/2005/8/layout/vList2" loCatId="list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8171DCA-E7AD-4442-9BE3-B867F84A00DF}">
      <dgm:prSet/>
      <dgm:spPr/>
      <dgm:t>
        <a:bodyPr/>
        <a:lstStyle/>
        <a:p>
          <a:pPr algn="ctr"/>
          <a:r>
            <a:rPr lang="en-US" dirty="0"/>
            <a:t>Manually completing this process is time-consuming and error-prone. It could be scripted with a script language like Bash, but Docker provides a more effective way of automating image creation via </a:t>
          </a:r>
        </a:p>
        <a:p>
          <a:pPr algn="ctr"/>
          <a:r>
            <a:rPr lang="en-US" dirty="0"/>
            <a:t>A </a:t>
          </a:r>
          <a:r>
            <a:rPr lang="en-US" b="1" dirty="0" err="1"/>
            <a:t>Dockerfile</a:t>
          </a:r>
          <a:r>
            <a:rPr lang="en-US" dirty="0"/>
            <a:t>.</a:t>
          </a:r>
        </a:p>
      </dgm:t>
    </dgm:pt>
    <dgm:pt modelId="{7FBC0E16-5565-45E1-ACB7-93417C507142}" type="parTrans" cxnId="{4F20745E-8CD3-4330-BB87-1E8D6219F434}">
      <dgm:prSet/>
      <dgm:spPr/>
      <dgm:t>
        <a:bodyPr/>
        <a:lstStyle/>
        <a:p>
          <a:endParaRPr lang="en-US"/>
        </a:p>
      </dgm:t>
    </dgm:pt>
    <dgm:pt modelId="{DA10FE72-A24B-467B-B906-0C99D3F8E73F}" type="sibTrans" cxnId="{4F20745E-8CD3-4330-BB87-1E8D6219F434}">
      <dgm:prSet/>
      <dgm:spPr/>
      <dgm:t>
        <a:bodyPr/>
        <a:lstStyle/>
        <a:p>
          <a:endParaRPr lang="en-US"/>
        </a:p>
      </dgm:t>
    </dgm:pt>
    <dgm:pt modelId="{7441BB29-0F85-406E-AEBC-6D65C1350A72}" type="pres">
      <dgm:prSet presAssocID="{326F61D7-7FA3-4A6A-821B-56D5300EDECF}" presName="linear" presStyleCnt="0">
        <dgm:presLayoutVars>
          <dgm:animLvl val="lvl"/>
          <dgm:resizeHandles val="exact"/>
        </dgm:presLayoutVars>
      </dgm:prSet>
      <dgm:spPr/>
    </dgm:pt>
    <dgm:pt modelId="{1A89496C-12D6-4BD1-9EAE-1D009A55CDD8}" type="pres">
      <dgm:prSet presAssocID="{C8171DCA-E7AD-4442-9BE3-B867F84A00DF}" presName="parentText" presStyleLbl="node1" presStyleIdx="0" presStyleCnt="1" custScaleY="129698" custLinFactNeighborY="-50859">
        <dgm:presLayoutVars>
          <dgm:chMax val="0"/>
          <dgm:bulletEnabled val="1"/>
        </dgm:presLayoutVars>
      </dgm:prSet>
      <dgm:spPr/>
    </dgm:pt>
  </dgm:ptLst>
  <dgm:cxnLst>
    <dgm:cxn modelId="{4F20745E-8CD3-4330-BB87-1E8D6219F434}" srcId="{326F61D7-7FA3-4A6A-821B-56D5300EDECF}" destId="{C8171DCA-E7AD-4442-9BE3-B867F84A00DF}" srcOrd="0" destOrd="0" parTransId="{7FBC0E16-5565-45E1-ACB7-93417C507142}" sibTransId="{DA10FE72-A24B-467B-B906-0C99D3F8E73F}"/>
    <dgm:cxn modelId="{9EB72A67-00CC-4A38-993F-BC349D4C9B09}" type="presOf" srcId="{326F61D7-7FA3-4A6A-821B-56D5300EDECF}" destId="{7441BB29-0F85-406E-AEBC-6D65C1350A72}" srcOrd="0" destOrd="0" presId="urn:microsoft.com/office/officeart/2005/8/layout/vList2"/>
    <dgm:cxn modelId="{FEC8D2B1-77C1-42D4-92B5-8A20EB2DC159}" type="presOf" srcId="{C8171DCA-E7AD-4442-9BE3-B867F84A00DF}" destId="{1A89496C-12D6-4BD1-9EAE-1D009A55CDD8}" srcOrd="0" destOrd="0" presId="urn:microsoft.com/office/officeart/2005/8/layout/vList2"/>
    <dgm:cxn modelId="{62E77BFF-2D12-4B42-AAAB-C3ACFEAC2E79}" type="presParOf" srcId="{7441BB29-0F85-406E-AEBC-6D65C1350A72}" destId="{1A89496C-12D6-4BD1-9EAE-1D009A55CDD8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13BA84B-114E-4429-967C-E89FBC5E3AB8}" type="doc">
      <dgm:prSet loTypeId="urn:microsoft.com/office/officeart/2005/8/layout/matrix2" loCatId="matrix" qsTypeId="urn:microsoft.com/office/officeart/2005/8/quickstyle/simple3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DE15A2C8-ECB2-460F-A73A-8D896F6DF2F3}">
      <dgm:prSet phldrT="[Text]" custT="1"/>
      <dgm:spPr/>
      <dgm:t>
        <a:bodyPr/>
        <a:lstStyle/>
        <a:p>
          <a:r>
            <a:rPr lang="en-US" sz="2100" dirty="0"/>
            <a:t>Monolithic Applications</a:t>
          </a:r>
        </a:p>
      </dgm:t>
    </dgm:pt>
    <dgm:pt modelId="{F033AE45-B431-4F1B-8BCE-A1136872C437}" type="parTrans" cxnId="{3C6E4462-96CF-4038-A6DA-A77393EEE0DE}">
      <dgm:prSet/>
      <dgm:spPr/>
      <dgm:t>
        <a:bodyPr/>
        <a:lstStyle/>
        <a:p>
          <a:endParaRPr lang="en-US"/>
        </a:p>
      </dgm:t>
    </dgm:pt>
    <dgm:pt modelId="{0D893FE8-AE35-435A-B156-CAD2555ED487}" type="sibTrans" cxnId="{3C6E4462-96CF-4038-A6DA-A77393EEE0DE}">
      <dgm:prSet/>
      <dgm:spPr/>
      <dgm:t>
        <a:bodyPr/>
        <a:lstStyle/>
        <a:p>
          <a:endParaRPr lang="en-US"/>
        </a:p>
      </dgm:t>
    </dgm:pt>
    <dgm:pt modelId="{C6B909B8-625A-4DCA-957B-E9943E08B7E0}">
      <dgm:prSet phldrT="[Text]" custT="1"/>
      <dgm:spPr/>
      <dgm:t>
        <a:bodyPr/>
        <a:lstStyle/>
        <a:p>
          <a:r>
            <a:rPr lang="en-US" sz="2100" dirty="0"/>
            <a:t>Single Environment</a:t>
          </a:r>
        </a:p>
      </dgm:t>
    </dgm:pt>
    <dgm:pt modelId="{391EFCAF-AB1A-4684-BD10-F944A552CEAB}" type="parTrans" cxnId="{5E2900E0-6EBF-4791-B213-5B410C1EF823}">
      <dgm:prSet/>
      <dgm:spPr/>
      <dgm:t>
        <a:bodyPr/>
        <a:lstStyle/>
        <a:p>
          <a:endParaRPr lang="en-US"/>
        </a:p>
      </dgm:t>
    </dgm:pt>
    <dgm:pt modelId="{DC5D6947-5417-4D16-A9B9-A76A0A2B2DD8}" type="sibTrans" cxnId="{5E2900E0-6EBF-4791-B213-5B410C1EF823}">
      <dgm:prSet/>
      <dgm:spPr/>
      <dgm:t>
        <a:bodyPr/>
        <a:lstStyle/>
        <a:p>
          <a:endParaRPr lang="en-US"/>
        </a:p>
      </dgm:t>
    </dgm:pt>
    <dgm:pt modelId="{95443874-459B-4BA3-885E-6680EEDDAC63}">
      <dgm:prSet phldrT="[Text]" custT="1"/>
      <dgm:spPr/>
      <dgm:t>
        <a:bodyPr/>
        <a:lstStyle/>
        <a:p>
          <a:r>
            <a:rPr lang="en-US" sz="2100" dirty="0"/>
            <a:t>Slowly Scaling Up/Out</a:t>
          </a:r>
        </a:p>
      </dgm:t>
    </dgm:pt>
    <dgm:pt modelId="{C30AABB9-4A95-4048-B60D-EAE20A4720DA}" type="parTrans" cxnId="{3F6D0215-2EBD-49C2-948E-CE477B733C6F}">
      <dgm:prSet/>
      <dgm:spPr/>
      <dgm:t>
        <a:bodyPr/>
        <a:lstStyle/>
        <a:p>
          <a:endParaRPr lang="en-US"/>
        </a:p>
      </dgm:t>
    </dgm:pt>
    <dgm:pt modelId="{BD50E217-C417-4DE1-AD0E-8C69181A1AD7}" type="sibTrans" cxnId="{3F6D0215-2EBD-49C2-948E-CE477B733C6F}">
      <dgm:prSet/>
      <dgm:spPr/>
      <dgm:t>
        <a:bodyPr/>
        <a:lstStyle/>
        <a:p>
          <a:endParaRPr lang="en-US"/>
        </a:p>
      </dgm:t>
    </dgm:pt>
    <dgm:pt modelId="{E40811A5-DCB1-4F41-9290-2E9C2A3B81C9}">
      <dgm:prSet phldrT="[Text]" custT="1"/>
      <dgm:spPr/>
      <dgm:t>
        <a:bodyPr/>
        <a:lstStyle/>
        <a:p>
          <a:r>
            <a:rPr lang="en-US" sz="2100" dirty="0"/>
            <a:t>Long Development Cycles</a:t>
          </a:r>
        </a:p>
      </dgm:t>
    </dgm:pt>
    <dgm:pt modelId="{4EFFF8BB-EDC9-4EB1-B2C1-7F29F62027A4}" type="sibTrans" cxnId="{FA0D94C8-68AE-4DB4-95DB-A4AF01E476B8}">
      <dgm:prSet/>
      <dgm:spPr/>
      <dgm:t>
        <a:bodyPr/>
        <a:lstStyle/>
        <a:p>
          <a:endParaRPr lang="en-US"/>
        </a:p>
      </dgm:t>
    </dgm:pt>
    <dgm:pt modelId="{9DA5B6A3-B6F5-460D-B461-C52ED30D57A5}" type="parTrans" cxnId="{FA0D94C8-68AE-4DB4-95DB-A4AF01E476B8}">
      <dgm:prSet/>
      <dgm:spPr/>
      <dgm:t>
        <a:bodyPr/>
        <a:lstStyle/>
        <a:p>
          <a:endParaRPr lang="en-US"/>
        </a:p>
      </dgm:t>
    </dgm:pt>
    <dgm:pt modelId="{D1746A85-425A-45E4-B0EC-B73D1F912BC5}" type="pres">
      <dgm:prSet presAssocID="{013BA84B-114E-4429-967C-E89FBC5E3AB8}" presName="matrix" presStyleCnt="0">
        <dgm:presLayoutVars>
          <dgm:chMax val="1"/>
          <dgm:dir/>
          <dgm:resizeHandles val="exact"/>
        </dgm:presLayoutVars>
      </dgm:prSet>
      <dgm:spPr/>
    </dgm:pt>
    <dgm:pt modelId="{C03EE420-E904-4147-A7CA-6E9F04742ED4}" type="pres">
      <dgm:prSet presAssocID="{013BA84B-114E-4429-967C-E89FBC5E3AB8}" presName="axisShape" presStyleLbl="bgShp" presStyleIdx="0" presStyleCnt="1"/>
      <dgm:spPr/>
    </dgm:pt>
    <dgm:pt modelId="{9C81091D-C380-49CF-A68F-D22759DFF8E8}" type="pres">
      <dgm:prSet presAssocID="{013BA84B-114E-4429-967C-E89FBC5E3AB8}" presName="rect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B7CEC2A7-C5B0-4919-934D-21E513ED976D}" type="pres">
      <dgm:prSet presAssocID="{013BA84B-114E-4429-967C-E89FBC5E3AB8}" presName="rect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14E37A6D-231C-48C9-A2A2-9AF4DE174CFF}" type="pres">
      <dgm:prSet presAssocID="{013BA84B-114E-4429-967C-E89FBC5E3AB8}" presName="rect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CDE77653-1BFC-4CC1-83DD-4A95A28A2E24}" type="pres">
      <dgm:prSet presAssocID="{013BA84B-114E-4429-967C-E89FBC5E3AB8}" presName="rect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C539E903-AA62-4EF8-8216-4AFCE1100BE1}" type="presOf" srcId="{013BA84B-114E-4429-967C-E89FBC5E3AB8}" destId="{D1746A85-425A-45E4-B0EC-B73D1F912BC5}" srcOrd="0" destOrd="0" presId="urn:microsoft.com/office/officeart/2005/8/layout/matrix2"/>
    <dgm:cxn modelId="{3F6D0215-2EBD-49C2-948E-CE477B733C6F}" srcId="{013BA84B-114E-4429-967C-E89FBC5E3AB8}" destId="{95443874-459B-4BA3-885E-6680EEDDAC63}" srcOrd="3" destOrd="0" parTransId="{C30AABB9-4A95-4048-B60D-EAE20A4720DA}" sibTransId="{BD50E217-C417-4DE1-AD0E-8C69181A1AD7}"/>
    <dgm:cxn modelId="{BD8AD23D-C370-4FF4-8B62-1AAD6DA3B96F}" type="presOf" srcId="{C6B909B8-625A-4DCA-957B-E9943E08B7E0}" destId="{14E37A6D-231C-48C9-A2A2-9AF4DE174CFF}" srcOrd="0" destOrd="0" presId="urn:microsoft.com/office/officeart/2005/8/layout/matrix2"/>
    <dgm:cxn modelId="{3C6E4462-96CF-4038-A6DA-A77393EEE0DE}" srcId="{013BA84B-114E-4429-967C-E89FBC5E3AB8}" destId="{DE15A2C8-ECB2-460F-A73A-8D896F6DF2F3}" srcOrd="0" destOrd="0" parTransId="{F033AE45-B431-4F1B-8BCE-A1136872C437}" sibTransId="{0D893FE8-AE35-435A-B156-CAD2555ED487}"/>
    <dgm:cxn modelId="{5E176E82-2FAB-4CED-B86A-41B993D98330}" type="presOf" srcId="{95443874-459B-4BA3-885E-6680EEDDAC63}" destId="{CDE77653-1BFC-4CC1-83DD-4A95A28A2E24}" srcOrd="0" destOrd="0" presId="urn:microsoft.com/office/officeart/2005/8/layout/matrix2"/>
    <dgm:cxn modelId="{FA0D94C8-68AE-4DB4-95DB-A4AF01E476B8}" srcId="{013BA84B-114E-4429-967C-E89FBC5E3AB8}" destId="{E40811A5-DCB1-4F41-9290-2E9C2A3B81C9}" srcOrd="1" destOrd="0" parTransId="{9DA5B6A3-B6F5-460D-B461-C52ED30D57A5}" sibTransId="{4EFFF8BB-EDC9-4EB1-B2C1-7F29F62027A4}"/>
    <dgm:cxn modelId="{5E2900E0-6EBF-4791-B213-5B410C1EF823}" srcId="{013BA84B-114E-4429-967C-E89FBC5E3AB8}" destId="{C6B909B8-625A-4DCA-957B-E9943E08B7E0}" srcOrd="2" destOrd="0" parTransId="{391EFCAF-AB1A-4684-BD10-F944A552CEAB}" sibTransId="{DC5D6947-5417-4D16-A9B9-A76A0A2B2DD8}"/>
    <dgm:cxn modelId="{1E0D6BF2-DBAF-41DF-BBA6-C77E93E260DD}" type="presOf" srcId="{DE15A2C8-ECB2-460F-A73A-8D896F6DF2F3}" destId="{9C81091D-C380-49CF-A68F-D22759DFF8E8}" srcOrd="0" destOrd="0" presId="urn:microsoft.com/office/officeart/2005/8/layout/matrix2"/>
    <dgm:cxn modelId="{766825F4-2202-47D0-B7A2-4E39EB227BF4}" type="presOf" srcId="{E40811A5-DCB1-4F41-9290-2E9C2A3B81C9}" destId="{B7CEC2A7-C5B0-4919-934D-21E513ED976D}" srcOrd="0" destOrd="0" presId="urn:microsoft.com/office/officeart/2005/8/layout/matrix2"/>
    <dgm:cxn modelId="{A8F616D7-7A0D-4A28-B8FE-B9CBF376D1C1}" type="presParOf" srcId="{D1746A85-425A-45E4-B0EC-B73D1F912BC5}" destId="{C03EE420-E904-4147-A7CA-6E9F04742ED4}" srcOrd="0" destOrd="0" presId="urn:microsoft.com/office/officeart/2005/8/layout/matrix2"/>
    <dgm:cxn modelId="{167137AC-BA7B-47CB-9C15-05F75AAC7AD5}" type="presParOf" srcId="{D1746A85-425A-45E4-B0EC-B73D1F912BC5}" destId="{9C81091D-C380-49CF-A68F-D22759DFF8E8}" srcOrd="1" destOrd="0" presId="urn:microsoft.com/office/officeart/2005/8/layout/matrix2"/>
    <dgm:cxn modelId="{116A87AA-1445-4CDA-9998-1C93C94A67AD}" type="presParOf" srcId="{D1746A85-425A-45E4-B0EC-B73D1F912BC5}" destId="{B7CEC2A7-C5B0-4919-934D-21E513ED976D}" srcOrd="2" destOrd="0" presId="urn:microsoft.com/office/officeart/2005/8/layout/matrix2"/>
    <dgm:cxn modelId="{30B2BCAD-D5A1-41D7-B0CF-727AE8E100EA}" type="presParOf" srcId="{D1746A85-425A-45E4-B0EC-B73D1F912BC5}" destId="{14E37A6D-231C-48C9-A2A2-9AF4DE174CFF}" srcOrd="3" destOrd="0" presId="urn:microsoft.com/office/officeart/2005/8/layout/matrix2"/>
    <dgm:cxn modelId="{F0096008-DF63-450F-AA89-83C78B3E7A0E}" type="presParOf" srcId="{D1746A85-425A-45E4-B0EC-B73D1F912BC5}" destId="{CDE77653-1BFC-4CC1-83DD-4A95A28A2E24}" srcOrd="4" destOrd="0" presId="urn:microsoft.com/office/officeart/2005/8/layout/matrix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13BA84B-114E-4429-967C-E89FBC5E3AB8}" type="doc">
      <dgm:prSet loTypeId="urn:microsoft.com/office/officeart/2005/8/layout/matrix2" loCatId="matrix" qsTypeId="urn:microsoft.com/office/officeart/2005/8/quickstyle/simple3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DE15A2C8-ECB2-460F-A73A-8D896F6DF2F3}">
      <dgm:prSet phldrT="[Text]"/>
      <dgm:spPr/>
      <dgm:t>
        <a:bodyPr/>
        <a:lstStyle/>
        <a:p>
          <a:r>
            <a:rPr lang="en-US" dirty="0"/>
            <a:t>Decoupled Services</a:t>
          </a:r>
        </a:p>
      </dgm:t>
    </dgm:pt>
    <dgm:pt modelId="{F033AE45-B431-4F1B-8BCE-A1136872C437}" type="parTrans" cxnId="{3C6E4462-96CF-4038-A6DA-A77393EEE0DE}">
      <dgm:prSet/>
      <dgm:spPr/>
      <dgm:t>
        <a:bodyPr/>
        <a:lstStyle/>
        <a:p>
          <a:endParaRPr lang="en-US"/>
        </a:p>
      </dgm:t>
    </dgm:pt>
    <dgm:pt modelId="{0D893FE8-AE35-435A-B156-CAD2555ED487}" type="sibTrans" cxnId="{3C6E4462-96CF-4038-A6DA-A77393EEE0DE}">
      <dgm:prSet/>
      <dgm:spPr/>
      <dgm:t>
        <a:bodyPr/>
        <a:lstStyle/>
        <a:p>
          <a:endParaRPr lang="en-US"/>
        </a:p>
      </dgm:t>
    </dgm:pt>
    <dgm:pt modelId="{E40811A5-DCB1-4F41-9290-2E9C2A3B81C9}">
      <dgm:prSet phldrT="[Text]"/>
      <dgm:spPr/>
      <dgm:t>
        <a:bodyPr/>
        <a:lstStyle/>
        <a:p>
          <a:r>
            <a:rPr lang="en-US" dirty="0"/>
            <a:t>Fast, Iterative, Short Development Cycles</a:t>
          </a:r>
        </a:p>
      </dgm:t>
    </dgm:pt>
    <dgm:pt modelId="{9DA5B6A3-B6F5-460D-B461-C52ED30D57A5}" type="parTrans" cxnId="{FA0D94C8-68AE-4DB4-95DB-A4AF01E476B8}">
      <dgm:prSet/>
      <dgm:spPr/>
      <dgm:t>
        <a:bodyPr/>
        <a:lstStyle/>
        <a:p>
          <a:endParaRPr lang="en-US"/>
        </a:p>
      </dgm:t>
    </dgm:pt>
    <dgm:pt modelId="{4EFFF8BB-EDC9-4EB1-B2C1-7F29F62027A4}" type="sibTrans" cxnId="{FA0D94C8-68AE-4DB4-95DB-A4AF01E476B8}">
      <dgm:prSet/>
      <dgm:spPr/>
      <dgm:t>
        <a:bodyPr/>
        <a:lstStyle/>
        <a:p>
          <a:endParaRPr lang="en-US"/>
        </a:p>
      </dgm:t>
    </dgm:pt>
    <dgm:pt modelId="{C6B909B8-625A-4DCA-957B-E9943E08B7E0}">
      <dgm:prSet phldrT="[Text]"/>
      <dgm:spPr/>
      <dgm:t>
        <a:bodyPr/>
        <a:lstStyle/>
        <a:p>
          <a:r>
            <a:rPr lang="en-US" dirty="0"/>
            <a:t>Multiple Environments</a:t>
          </a:r>
        </a:p>
      </dgm:t>
    </dgm:pt>
    <dgm:pt modelId="{391EFCAF-AB1A-4684-BD10-F944A552CEAB}" type="parTrans" cxnId="{5E2900E0-6EBF-4791-B213-5B410C1EF823}">
      <dgm:prSet/>
      <dgm:spPr/>
      <dgm:t>
        <a:bodyPr/>
        <a:lstStyle/>
        <a:p>
          <a:endParaRPr lang="en-US"/>
        </a:p>
      </dgm:t>
    </dgm:pt>
    <dgm:pt modelId="{DC5D6947-5417-4D16-A9B9-A76A0A2B2DD8}" type="sibTrans" cxnId="{5E2900E0-6EBF-4791-B213-5B410C1EF823}">
      <dgm:prSet/>
      <dgm:spPr/>
      <dgm:t>
        <a:bodyPr/>
        <a:lstStyle/>
        <a:p>
          <a:endParaRPr lang="en-US"/>
        </a:p>
      </dgm:t>
    </dgm:pt>
    <dgm:pt modelId="{95443874-459B-4BA3-885E-6680EEDDAC63}">
      <dgm:prSet phldrT="[Text]"/>
      <dgm:spPr/>
      <dgm:t>
        <a:bodyPr/>
        <a:lstStyle/>
        <a:p>
          <a:r>
            <a:rPr lang="en-US" dirty="0"/>
            <a:t>Quickly Scaling Up/Out</a:t>
          </a:r>
        </a:p>
      </dgm:t>
    </dgm:pt>
    <dgm:pt modelId="{C30AABB9-4A95-4048-B60D-EAE20A4720DA}" type="parTrans" cxnId="{3F6D0215-2EBD-49C2-948E-CE477B733C6F}">
      <dgm:prSet/>
      <dgm:spPr/>
      <dgm:t>
        <a:bodyPr/>
        <a:lstStyle/>
        <a:p>
          <a:endParaRPr lang="en-US"/>
        </a:p>
      </dgm:t>
    </dgm:pt>
    <dgm:pt modelId="{BD50E217-C417-4DE1-AD0E-8C69181A1AD7}" type="sibTrans" cxnId="{3F6D0215-2EBD-49C2-948E-CE477B733C6F}">
      <dgm:prSet/>
      <dgm:spPr/>
      <dgm:t>
        <a:bodyPr/>
        <a:lstStyle/>
        <a:p>
          <a:endParaRPr lang="en-US"/>
        </a:p>
      </dgm:t>
    </dgm:pt>
    <dgm:pt modelId="{0CCC2A97-F180-426E-8793-1503A9C237D4}" type="pres">
      <dgm:prSet presAssocID="{013BA84B-114E-4429-967C-E89FBC5E3AB8}" presName="matrix" presStyleCnt="0">
        <dgm:presLayoutVars>
          <dgm:chMax val="1"/>
          <dgm:dir/>
          <dgm:resizeHandles val="exact"/>
        </dgm:presLayoutVars>
      </dgm:prSet>
      <dgm:spPr/>
    </dgm:pt>
    <dgm:pt modelId="{D395CD5C-917F-4F55-BDD4-57DEBE5F2BE2}" type="pres">
      <dgm:prSet presAssocID="{013BA84B-114E-4429-967C-E89FBC5E3AB8}" presName="axisShape" presStyleLbl="bgShp" presStyleIdx="0" presStyleCnt="1"/>
      <dgm:spPr/>
    </dgm:pt>
    <dgm:pt modelId="{5424501F-9832-4CC5-B744-B8A2EEEC93BE}" type="pres">
      <dgm:prSet presAssocID="{013BA84B-114E-4429-967C-E89FBC5E3AB8}" presName="rect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2420F942-21BA-4A3F-9F1C-F26E6E91D48C}" type="pres">
      <dgm:prSet presAssocID="{013BA84B-114E-4429-967C-E89FBC5E3AB8}" presName="rect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49EF86A6-DE5D-40AB-8E67-7E3F49605002}" type="pres">
      <dgm:prSet presAssocID="{013BA84B-114E-4429-967C-E89FBC5E3AB8}" presName="rect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F3A1D8BA-3957-4710-8A09-642639F66DFB}" type="pres">
      <dgm:prSet presAssocID="{013BA84B-114E-4429-967C-E89FBC5E3AB8}" presName="rect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021A9F0C-4E3A-44FF-B822-E3D2F92886E6}" type="presOf" srcId="{013BA84B-114E-4429-967C-E89FBC5E3AB8}" destId="{0CCC2A97-F180-426E-8793-1503A9C237D4}" srcOrd="0" destOrd="0" presId="urn:microsoft.com/office/officeart/2005/8/layout/matrix2"/>
    <dgm:cxn modelId="{3F6D0215-2EBD-49C2-948E-CE477B733C6F}" srcId="{013BA84B-114E-4429-967C-E89FBC5E3AB8}" destId="{95443874-459B-4BA3-885E-6680EEDDAC63}" srcOrd="3" destOrd="0" parTransId="{C30AABB9-4A95-4048-B60D-EAE20A4720DA}" sibTransId="{BD50E217-C417-4DE1-AD0E-8C69181A1AD7}"/>
    <dgm:cxn modelId="{4ADC433F-6536-4B09-A85F-D6C89DF043A3}" type="presOf" srcId="{C6B909B8-625A-4DCA-957B-E9943E08B7E0}" destId="{49EF86A6-DE5D-40AB-8E67-7E3F49605002}" srcOrd="0" destOrd="0" presId="urn:microsoft.com/office/officeart/2005/8/layout/matrix2"/>
    <dgm:cxn modelId="{3C6E4462-96CF-4038-A6DA-A77393EEE0DE}" srcId="{013BA84B-114E-4429-967C-E89FBC5E3AB8}" destId="{DE15A2C8-ECB2-460F-A73A-8D896F6DF2F3}" srcOrd="0" destOrd="0" parTransId="{F033AE45-B431-4F1B-8BCE-A1136872C437}" sibTransId="{0D893FE8-AE35-435A-B156-CAD2555ED487}"/>
    <dgm:cxn modelId="{926FD066-9D1A-4638-846E-B76C585D22B1}" type="presOf" srcId="{95443874-459B-4BA3-885E-6680EEDDAC63}" destId="{F3A1D8BA-3957-4710-8A09-642639F66DFB}" srcOrd="0" destOrd="0" presId="urn:microsoft.com/office/officeart/2005/8/layout/matrix2"/>
    <dgm:cxn modelId="{9DFDBDA8-3891-4485-A91A-3CB58B04E260}" type="presOf" srcId="{DE15A2C8-ECB2-460F-A73A-8D896F6DF2F3}" destId="{5424501F-9832-4CC5-B744-B8A2EEEC93BE}" srcOrd="0" destOrd="0" presId="urn:microsoft.com/office/officeart/2005/8/layout/matrix2"/>
    <dgm:cxn modelId="{FA0D94C8-68AE-4DB4-95DB-A4AF01E476B8}" srcId="{013BA84B-114E-4429-967C-E89FBC5E3AB8}" destId="{E40811A5-DCB1-4F41-9290-2E9C2A3B81C9}" srcOrd="1" destOrd="0" parTransId="{9DA5B6A3-B6F5-460D-B461-C52ED30D57A5}" sibTransId="{4EFFF8BB-EDC9-4EB1-B2C1-7F29F62027A4}"/>
    <dgm:cxn modelId="{83BE4FD6-9944-461A-8DDD-719AE2714A0B}" type="presOf" srcId="{E40811A5-DCB1-4F41-9290-2E9C2A3B81C9}" destId="{2420F942-21BA-4A3F-9F1C-F26E6E91D48C}" srcOrd="0" destOrd="0" presId="urn:microsoft.com/office/officeart/2005/8/layout/matrix2"/>
    <dgm:cxn modelId="{5E2900E0-6EBF-4791-B213-5B410C1EF823}" srcId="{013BA84B-114E-4429-967C-E89FBC5E3AB8}" destId="{C6B909B8-625A-4DCA-957B-E9943E08B7E0}" srcOrd="2" destOrd="0" parTransId="{391EFCAF-AB1A-4684-BD10-F944A552CEAB}" sibTransId="{DC5D6947-5417-4D16-A9B9-A76A0A2B2DD8}"/>
    <dgm:cxn modelId="{6C949775-1F8F-47A2-AAAF-CACD35C91D63}" type="presParOf" srcId="{0CCC2A97-F180-426E-8793-1503A9C237D4}" destId="{D395CD5C-917F-4F55-BDD4-57DEBE5F2BE2}" srcOrd="0" destOrd="0" presId="urn:microsoft.com/office/officeart/2005/8/layout/matrix2"/>
    <dgm:cxn modelId="{FED40691-9233-4747-A15C-5427286CC395}" type="presParOf" srcId="{0CCC2A97-F180-426E-8793-1503A9C237D4}" destId="{5424501F-9832-4CC5-B744-B8A2EEEC93BE}" srcOrd="1" destOrd="0" presId="urn:microsoft.com/office/officeart/2005/8/layout/matrix2"/>
    <dgm:cxn modelId="{1FCBE237-BB36-4E9C-B4C5-47296B5F9F26}" type="presParOf" srcId="{0CCC2A97-F180-426E-8793-1503A9C237D4}" destId="{2420F942-21BA-4A3F-9F1C-F26E6E91D48C}" srcOrd="2" destOrd="0" presId="urn:microsoft.com/office/officeart/2005/8/layout/matrix2"/>
    <dgm:cxn modelId="{4A7B0D3F-A088-4B97-9CAE-90866C018808}" type="presParOf" srcId="{0CCC2A97-F180-426E-8793-1503A9C237D4}" destId="{49EF86A6-DE5D-40AB-8E67-7E3F49605002}" srcOrd="3" destOrd="0" presId="urn:microsoft.com/office/officeart/2005/8/layout/matrix2"/>
    <dgm:cxn modelId="{ABFBDF94-F588-4E99-AD9C-47077B29790F}" type="presParOf" srcId="{0CCC2A97-F180-426E-8793-1503A9C237D4}" destId="{F3A1D8BA-3957-4710-8A09-642639F66DFB}" srcOrd="4" destOrd="0" presId="urn:microsoft.com/office/officeart/2005/8/layout/matrix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13BA84B-114E-4429-967C-E89FBC5E3AB8}" type="doc">
      <dgm:prSet loTypeId="urn:microsoft.com/office/officeart/2005/8/layout/hierarchy3" loCatId="hierarchy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E15A2C8-ECB2-460F-A73A-8D896F6DF2F3}">
      <dgm:prSet phldrT="[Text]" custT="1"/>
      <dgm:spPr/>
      <dgm:t>
        <a:bodyPr/>
        <a:lstStyle/>
        <a:p>
          <a:r>
            <a:rPr lang="en-US" sz="1500" b="0" i="0" dirty="0"/>
            <a:t>Languages</a:t>
          </a:r>
          <a:endParaRPr lang="en-US" sz="1500" dirty="0"/>
        </a:p>
      </dgm:t>
    </dgm:pt>
    <dgm:pt modelId="{F033AE45-B431-4F1B-8BCE-A1136872C437}" type="parTrans" cxnId="{3C6E4462-96CF-4038-A6DA-A77393EEE0DE}">
      <dgm:prSet/>
      <dgm:spPr/>
      <dgm:t>
        <a:bodyPr/>
        <a:lstStyle/>
        <a:p>
          <a:endParaRPr lang="en-US"/>
        </a:p>
      </dgm:t>
    </dgm:pt>
    <dgm:pt modelId="{0D893FE8-AE35-435A-B156-CAD2555ED487}" type="sibTrans" cxnId="{3C6E4462-96CF-4038-A6DA-A77393EEE0DE}">
      <dgm:prSet/>
      <dgm:spPr/>
      <dgm:t>
        <a:bodyPr/>
        <a:lstStyle/>
        <a:p>
          <a:endParaRPr lang="en-US"/>
        </a:p>
      </dgm:t>
    </dgm:pt>
    <dgm:pt modelId="{C6B909B8-625A-4DCA-957B-E9943E08B7E0}">
      <dgm:prSet phldrT="[Text]" custT="1"/>
      <dgm:spPr/>
      <dgm:t>
        <a:bodyPr/>
        <a:lstStyle/>
        <a:p>
          <a:r>
            <a:rPr lang="en-US" sz="1500" b="0" i="0" dirty="0"/>
            <a:t>Databases</a:t>
          </a:r>
          <a:endParaRPr lang="en-US" sz="1500" dirty="0"/>
        </a:p>
      </dgm:t>
    </dgm:pt>
    <dgm:pt modelId="{391EFCAF-AB1A-4684-BD10-F944A552CEAB}" type="parTrans" cxnId="{5E2900E0-6EBF-4791-B213-5B410C1EF823}">
      <dgm:prSet/>
      <dgm:spPr/>
      <dgm:t>
        <a:bodyPr/>
        <a:lstStyle/>
        <a:p>
          <a:endParaRPr lang="en-US"/>
        </a:p>
      </dgm:t>
    </dgm:pt>
    <dgm:pt modelId="{DC5D6947-5417-4D16-A9B9-A76A0A2B2DD8}" type="sibTrans" cxnId="{5E2900E0-6EBF-4791-B213-5B410C1EF823}">
      <dgm:prSet/>
      <dgm:spPr/>
      <dgm:t>
        <a:bodyPr/>
        <a:lstStyle/>
        <a:p>
          <a:endParaRPr lang="en-US"/>
        </a:p>
      </dgm:t>
    </dgm:pt>
    <dgm:pt modelId="{E40811A5-DCB1-4F41-9290-2E9C2A3B81C9}">
      <dgm:prSet phldrT="[Text]" custT="1"/>
      <dgm:spPr/>
      <dgm:t>
        <a:bodyPr/>
        <a:lstStyle/>
        <a:p>
          <a:r>
            <a:rPr lang="en-US" sz="1500" b="0" i="0" dirty="0"/>
            <a:t>Frameworks</a:t>
          </a:r>
          <a:endParaRPr lang="en-US" sz="1500" dirty="0"/>
        </a:p>
      </dgm:t>
    </dgm:pt>
    <dgm:pt modelId="{4EFFF8BB-EDC9-4EB1-B2C1-7F29F62027A4}" type="sibTrans" cxnId="{FA0D94C8-68AE-4DB4-95DB-A4AF01E476B8}">
      <dgm:prSet/>
      <dgm:spPr/>
      <dgm:t>
        <a:bodyPr/>
        <a:lstStyle/>
        <a:p>
          <a:endParaRPr lang="en-US"/>
        </a:p>
      </dgm:t>
    </dgm:pt>
    <dgm:pt modelId="{9DA5B6A3-B6F5-460D-B461-C52ED30D57A5}" type="parTrans" cxnId="{FA0D94C8-68AE-4DB4-95DB-A4AF01E476B8}">
      <dgm:prSet/>
      <dgm:spPr/>
      <dgm:t>
        <a:bodyPr/>
        <a:lstStyle/>
        <a:p>
          <a:endParaRPr lang="en-US"/>
        </a:p>
      </dgm:t>
    </dgm:pt>
    <dgm:pt modelId="{F7F837A2-879B-4753-8695-B4D8DCB62680}">
      <dgm:prSet phldrT="[Text]" custT="1"/>
      <dgm:spPr/>
      <dgm:t>
        <a:bodyPr/>
        <a:lstStyle/>
        <a:p>
          <a:r>
            <a:rPr lang="en-US" sz="1500" b="0" i="0" dirty="0"/>
            <a:t>Many Different Stacks</a:t>
          </a:r>
          <a:endParaRPr lang="en-US" sz="1500" dirty="0"/>
        </a:p>
      </dgm:t>
    </dgm:pt>
    <dgm:pt modelId="{121D998B-F033-4F4A-BA3E-3AA0F82290FD}" type="parTrans" cxnId="{F4181AEA-1F2A-4154-9A37-7DEBAFA65B27}">
      <dgm:prSet/>
      <dgm:spPr/>
      <dgm:t>
        <a:bodyPr/>
        <a:lstStyle/>
        <a:p>
          <a:endParaRPr lang="en-US"/>
        </a:p>
      </dgm:t>
    </dgm:pt>
    <dgm:pt modelId="{75F58458-EC8E-49E7-A964-54F7E58386E1}" type="sibTrans" cxnId="{F4181AEA-1F2A-4154-9A37-7DEBAFA65B27}">
      <dgm:prSet/>
      <dgm:spPr/>
      <dgm:t>
        <a:bodyPr/>
        <a:lstStyle/>
        <a:p>
          <a:endParaRPr lang="en-US"/>
        </a:p>
      </dgm:t>
    </dgm:pt>
    <dgm:pt modelId="{7881DB3E-11A4-4325-A351-0E432E3A4EF4}" type="pres">
      <dgm:prSet presAssocID="{013BA84B-114E-4429-967C-E89FBC5E3AB8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761BF8E7-DB18-4817-B413-40C4CCE02FF5}" type="pres">
      <dgm:prSet presAssocID="{F7F837A2-879B-4753-8695-B4D8DCB62680}" presName="root" presStyleCnt="0"/>
      <dgm:spPr/>
    </dgm:pt>
    <dgm:pt modelId="{8C2CD9AD-66EF-4B7A-BE77-A7D3F69D0D98}" type="pres">
      <dgm:prSet presAssocID="{F7F837A2-879B-4753-8695-B4D8DCB62680}" presName="rootComposite" presStyleCnt="0"/>
      <dgm:spPr/>
    </dgm:pt>
    <dgm:pt modelId="{581E901C-2727-4A2E-BC72-9267A2868F08}" type="pres">
      <dgm:prSet presAssocID="{F7F837A2-879B-4753-8695-B4D8DCB62680}" presName="rootText" presStyleLbl="node1" presStyleIdx="0" presStyleCnt="1"/>
      <dgm:spPr/>
    </dgm:pt>
    <dgm:pt modelId="{01A15F3F-98E0-4D73-92DC-DD1077309BD2}" type="pres">
      <dgm:prSet presAssocID="{F7F837A2-879B-4753-8695-B4D8DCB62680}" presName="rootConnector" presStyleLbl="node1" presStyleIdx="0" presStyleCnt="1"/>
      <dgm:spPr/>
    </dgm:pt>
    <dgm:pt modelId="{123DF840-06F6-45F0-B8B9-AA5A1870AD38}" type="pres">
      <dgm:prSet presAssocID="{F7F837A2-879B-4753-8695-B4D8DCB62680}" presName="childShape" presStyleCnt="0"/>
      <dgm:spPr/>
    </dgm:pt>
    <dgm:pt modelId="{DF041386-8B3F-4458-9C48-91DFE26F5069}" type="pres">
      <dgm:prSet presAssocID="{F033AE45-B431-4F1B-8BCE-A1136872C437}" presName="Name13" presStyleLbl="parChTrans1D2" presStyleIdx="0" presStyleCnt="3"/>
      <dgm:spPr/>
    </dgm:pt>
    <dgm:pt modelId="{03C50A04-E020-4D4B-B83C-19731A114636}" type="pres">
      <dgm:prSet presAssocID="{DE15A2C8-ECB2-460F-A73A-8D896F6DF2F3}" presName="childText" presStyleLbl="bgAcc1" presStyleIdx="0" presStyleCnt="3">
        <dgm:presLayoutVars>
          <dgm:bulletEnabled val="1"/>
        </dgm:presLayoutVars>
      </dgm:prSet>
      <dgm:spPr/>
    </dgm:pt>
    <dgm:pt modelId="{AC7EB974-461A-493B-A246-0D8ED73C2720}" type="pres">
      <dgm:prSet presAssocID="{9DA5B6A3-B6F5-460D-B461-C52ED30D57A5}" presName="Name13" presStyleLbl="parChTrans1D2" presStyleIdx="1" presStyleCnt="3"/>
      <dgm:spPr/>
    </dgm:pt>
    <dgm:pt modelId="{56DF5870-9C87-47B4-9F4A-128EBE210D6B}" type="pres">
      <dgm:prSet presAssocID="{E40811A5-DCB1-4F41-9290-2E9C2A3B81C9}" presName="childText" presStyleLbl="bgAcc1" presStyleIdx="1" presStyleCnt="3">
        <dgm:presLayoutVars>
          <dgm:bulletEnabled val="1"/>
        </dgm:presLayoutVars>
      </dgm:prSet>
      <dgm:spPr/>
    </dgm:pt>
    <dgm:pt modelId="{95359A14-6864-461D-BCC3-D90E1D11CDDC}" type="pres">
      <dgm:prSet presAssocID="{391EFCAF-AB1A-4684-BD10-F944A552CEAB}" presName="Name13" presStyleLbl="parChTrans1D2" presStyleIdx="2" presStyleCnt="3"/>
      <dgm:spPr/>
    </dgm:pt>
    <dgm:pt modelId="{CDE4ACFC-D73A-4E3E-92B2-25063D768542}" type="pres">
      <dgm:prSet presAssocID="{C6B909B8-625A-4DCA-957B-E9943E08B7E0}" presName="childText" presStyleLbl="bgAcc1" presStyleIdx="2" presStyleCnt="3">
        <dgm:presLayoutVars>
          <dgm:bulletEnabled val="1"/>
        </dgm:presLayoutVars>
      </dgm:prSet>
      <dgm:spPr/>
    </dgm:pt>
  </dgm:ptLst>
  <dgm:cxnLst>
    <dgm:cxn modelId="{BCCA0F09-F34C-4938-9B33-E7D97CC88E0C}" type="presOf" srcId="{C6B909B8-625A-4DCA-957B-E9943E08B7E0}" destId="{CDE4ACFC-D73A-4E3E-92B2-25063D768542}" srcOrd="0" destOrd="0" presId="urn:microsoft.com/office/officeart/2005/8/layout/hierarchy3"/>
    <dgm:cxn modelId="{9C25A010-08B1-4A04-9720-F1C7D27CE422}" type="presOf" srcId="{DE15A2C8-ECB2-460F-A73A-8D896F6DF2F3}" destId="{03C50A04-E020-4D4B-B83C-19731A114636}" srcOrd="0" destOrd="0" presId="urn:microsoft.com/office/officeart/2005/8/layout/hierarchy3"/>
    <dgm:cxn modelId="{CB266961-EC45-4774-A148-E8C8048A7111}" type="presOf" srcId="{391EFCAF-AB1A-4684-BD10-F944A552CEAB}" destId="{95359A14-6864-461D-BCC3-D90E1D11CDDC}" srcOrd="0" destOrd="0" presId="urn:microsoft.com/office/officeart/2005/8/layout/hierarchy3"/>
    <dgm:cxn modelId="{3C6E4462-96CF-4038-A6DA-A77393EEE0DE}" srcId="{F7F837A2-879B-4753-8695-B4D8DCB62680}" destId="{DE15A2C8-ECB2-460F-A73A-8D896F6DF2F3}" srcOrd="0" destOrd="0" parTransId="{F033AE45-B431-4F1B-8BCE-A1136872C437}" sibTransId="{0D893FE8-AE35-435A-B156-CAD2555ED487}"/>
    <dgm:cxn modelId="{FACBDD43-72FF-48D7-9F6B-4D2A1055520D}" type="presOf" srcId="{9DA5B6A3-B6F5-460D-B461-C52ED30D57A5}" destId="{AC7EB974-461A-493B-A246-0D8ED73C2720}" srcOrd="0" destOrd="0" presId="urn:microsoft.com/office/officeart/2005/8/layout/hierarchy3"/>
    <dgm:cxn modelId="{07EFBB8C-EA90-4B49-8044-967E33742A5D}" type="presOf" srcId="{F7F837A2-879B-4753-8695-B4D8DCB62680}" destId="{581E901C-2727-4A2E-BC72-9267A2868F08}" srcOrd="0" destOrd="0" presId="urn:microsoft.com/office/officeart/2005/8/layout/hierarchy3"/>
    <dgm:cxn modelId="{4D9E89AF-7B21-43F3-A790-F697BC3A177E}" type="presOf" srcId="{013BA84B-114E-4429-967C-E89FBC5E3AB8}" destId="{7881DB3E-11A4-4325-A351-0E432E3A4EF4}" srcOrd="0" destOrd="0" presId="urn:microsoft.com/office/officeart/2005/8/layout/hierarchy3"/>
    <dgm:cxn modelId="{1742F5B3-BE75-47A0-B38F-207F222151D0}" type="presOf" srcId="{F7F837A2-879B-4753-8695-B4D8DCB62680}" destId="{01A15F3F-98E0-4D73-92DC-DD1077309BD2}" srcOrd="1" destOrd="0" presId="urn:microsoft.com/office/officeart/2005/8/layout/hierarchy3"/>
    <dgm:cxn modelId="{FA0D94C8-68AE-4DB4-95DB-A4AF01E476B8}" srcId="{F7F837A2-879B-4753-8695-B4D8DCB62680}" destId="{E40811A5-DCB1-4F41-9290-2E9C2A3B81C9}" srcOrd="1" destOrd="0" parTransId="{9DA5B6A3-B6F5-460D-B461-C52ED30D57A5}" sibTransId="{4EFFF8BB-EDC9-4EB1-B2C1-7F29F62027A4}"/>
    <dgm:cxn modelId="{5E2900E0-6EBF-4791-B213-5B410C1EF823}" srcId="{F7F837A2-879B-4753-8695-B4D8DCB62680}" destId="{C6B909B8-625A-4DCA-957B-E9943E08B7E0}" srcOrd="2" destOrd="0" parTransId="{391EFCAF-AB1A-4684-BD10-F944A552CEAB}" sibTransId="{DC5D6947-5417-4D16-A9B9-A76A0A2B2DD8}"/>
    <dgm:cxn modelId="{0C90CBE3-6CAB-4466-AA97-D3A4E19BBD3A}" type="presOf" srcId="{E40811A5-DCB1-4F41-9290-2E9C2A3B81C9}" destId="{56DF5870-9C87-47B4-9F4A-128EBE210D6B}" srcOrd="0" destOrd="0" presId="urn:microsoft.com/office/officeart/2005/8/layout/hierarchy3"/>
    <dgm:cxn modelId="{F4181AEA-1F2A-4154-9A37-7DEBAFA65B27}" srcId="{013BA84B-114E-4429-967C-E89FBC5E3AB8}" destId="{F7F837A2-879B-4753-8695-B4D8DCB62680}" srcOrd="0" destOrd="0" parTransId="{121D998B-F033-4F4A-BA3E-3AA0F82290FD}" sibTransId="{75F58458-EC8E-49E7-A964-54F7E58386E1}"/>
    <dgm:cxn modelId="{B787F4FB-B13D-45D6-83C1-9AFA78FDD5D1}" type="presOf" srcId="{F033AE45-B431-4F1B-8BCE-A1136872C437}" destId="{DF041386-8B3F-4458-9C48-91DFE26F5069}" srcOrd="0" destOrd="0" presId="urn:microsoft.com/office/officeart/2005/8/layout/hierarchy3"/>
    <dgm:cxn modelId="{EBA218B2-77CA-4E6C-A840-9E89073C36F0}" type="presParOf" srcId="{7881DB3E-11A4-4325-A351-0E432E3A4EF4}" destId="{761BF8E7-DB18-4817-B413-40C4CCE02FF5}" srcOrd="0" destOrd="0" presId="urn:microsoft.com/office/officeart/2005/8/layout/hierarchy3"/>
    <dgm:cxn modelId="{0A0DB9C5-E2BE-40C3-90B4-106B042078FB}" type="presParOf" srcId="{761BF8E7-DB18-4817-B413-40C4CCE02FF5}" destId="{8C2CD9AD-66EF-4B7A-BE77-A7D3F69D0D98}" srcOrd="0" destOrd="0" presId="urn:microsoft.com/office/officeart/2005/8/layout/hierarchy3"/>
    <dgm:cxn modelId="{E1543E6B-DD29-4DCB-9C25-B11B43F8C20E}" type="presParOf" srcId="{8C2CD9AD-66EF-4B7A-BE77-A7D3F69D0D98}" destId="{581E901C-2727-4A2E-BC72-9267A2868F08}" srcOrd="0" destOrd="0" presId="urn:microsoft.com/office/officeart/2005/8/layout/hierarchy3"/>
    <dgm:cxn modelId="{922F7D39-A5B2-4ECC-8F4B-BA5FDB667829}" type="presParOf" srcId="{8C2CD9AD-66EF-4B7A-BE77-A7D3F69D0D98}" destId="{01A15F3F-98E0-4D73-92DC-DD1077309BD2}" srcOrd="1" destOrd="0" presId="urn:microsoft.com/office/officeart/2005/8/layout/hierarchy3"/>
    <dgm:cxn modelId="{24022A01-C855-489D-8084-531E0A606F6B}" type="presParOf" srcId="{761BF8E7-DB18-4817-B413-40C4CCE02FF5}" destId="{123DF840-06F6-45F0-B8B9-AA5A1870AD38}" srcOrd="1" destOrd="0" presId="urn:microsoft.com/office/officeart/2005/8/layout/hierarchy3"/>
    <dgm:cxn modelId="{98E783BB-BC00-4D75-B737-DB456A9F6665}" type="presParOf" srcId="{123DF840-06F6-45F0-B8B9-AA5A1870AD38}" destId="{DF041386-8B3F-4458-9C48-91DFE26F5069}" srcOrd="0" destOrd="0" presId="urn:microsoft.com/office/officeart/2005/8/layout/hierarchy3"/>
    <dgm:cxn modelId="{C547DF44-5880-4EF0-B921-09F81949A4D1}" type="presParOf" srcId="{123DF840-06F6-45F0-B8B9-AA5A1870AD38}" destId="{03C50A04-E020-4D4B-B83C-19731A114636}" srcOrd="1" destOrd="0" presId="urn:microsoft.com/office/officeart/2005/8/layout/hierarchy3"/>
    <dgm:cxn modelId="{C5361436-7E88-4525-AAEC-3C9BD0E64D55}" type="presParOf" srcId="{123DF840-06F6-45F0-B8B9-AA5A1870AD38}" destId="{AC7EB974-461A-493B-A246-0D8ED73C2720}" srcOrd="2" destOrd="0" presId="urn:microsoft.com/office/officeart/2005/8/layout/hierarchy3"/>
    <dgm:cxn modelId="{5617D13B-C224-4341-A26D-61B6D959A315}" type="presParOf" srcId="{123DF840-06F6-45F0-B8B9-AA5A1870AD38}" destId="{56DF5870-9C87-47B4-9F4A-128EBE210D6B}" srcOrd="3" destOrd="0" presId="urn:microsoft.com/office/officeart/2005/8/layout/hierarchy3"/>
    <dgm:cxn modelId="{9DDF6049-9AAD-4177-BE18-F5A48A892BBB}" type="presParOf" srcId="{123DF840-06F6-45F0-B8B9-AA5A1870AD38}" destId="{95359A14-6864-461D-BCC3-D90E1D11CDDC}" srcOrd="4" destOrd="0" presId="urn:microsoft.com/office/officeart/2005/8/layout/hierarchy3"/>
    <dgm:cxn modelId="{F16D1C72-764A-40D5-B226-A13F98A69B8F}" type="presParOf" srcId="{123DF840-06F6-45F0-B8B9-AA5A1870AD38}" destId="{CDE4ACFC-D73A-4E3E-92B2-25063D768542}" srcOrd="5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13BA84B-114E-4429-967C-E89FBC5E3AB8}" type="doc">
      <dgm:prSet loTypeId="urn:microsoft.com/office/officeart/2005/8/layout/hierarchy3" loCatId="hierarchy" qsTypeId="urn:microsoft.com/office/officeart/2005/8/quickstyle/simple3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DE15A2C8-ECB2-460F-A73A-8D896F6DF2F3}">
      <dgm:prSet phldrT="[Text]" custT="1"/>
      <dgm:spPr/>
      <dgm:t>
        <a:bodyPr/>
        <a:lstStyle/>
        <a:p>
          <a:pPr rtl="0"/>
          <a:r>
            <a:rPr lang="en-US" sz="1500" b="0" i="0" dirty="0"/>
            <a:t>Individual Development Environments</a:t>
          </a:r>
          <a:endParaRPr lang="en-US" sz="1500" dirty="0"/>
        </a:p>
      </dgm:t>
    </dgm:pt>
    <dgm:pt modelId="{F033AE45-B431-4F1B-8BCE-A1136872C437}" type="parTrans" cxnId="{3C6E4462-96CF-4038-A6DA-A77393EEE0DE}">
      <dgm:prSet/>
      <dgm:spPr/>
      <dgm:t>
        <a:bodyPr/>
        <a:lstStyle/>
        <a:p>
          <a:pPr rtl="0"/>
          <a:endParaRPr lang="en-US"/>
        </a:p>
      </dgm:t>
    </dgm:pt>
    <dgm:pt modelId="{0D893FE8-AE35-435A-B156-CAD2555ED487}" type="sibTrans" cxnId="{3C6E4462-96CF-4038-A6DA-A77393EEE0DE}">
      <dgm:prSet/>
      <dgm:spPr/>
      <dgm:t>
        <a:bodyPr/>
        <a:lstStyle/>
        <a:p>
          <a:pPr rtl="0"/>
          <a:endParaRPr lang="en-US"/>
        </a:p>
      </dgm:t>
    </dgm:pt>
    <dgm:pt modelId="{E40811A5-DCB1-4F41-9290-2E9C2A3B81C9}">
      <dgm:prSet phldrT="[Text]" custT="1"/>
      <dgm:spPr/>
      <dgm:t>
        <a:bodyPr/>
        <a:lstStyle/>
        <a:p>
          <a:pPr rtl="0"/>
          <a:r>
            <a:rPr lang="en-US" sz="1500" b="0" i="0" dirty="0"/>
            <a:t>Pre-Production, QA, Staging...</a:t>
          </a:r>
          <a:endParaRPr lang="en-US" sz="1500" dirty="0"/>
        </a:p>
      </dgm:t>
    </dgm:pt>
    <dgm:pt modelId="{9DA5B6A3-B6F5-460D-B461-C52ED30D57A5}" type="parTrans" cxnId="{FA0D94C8-68AE-4DB4-95DB-A4AF01E476B8}">
      <dgm:prSet/>
      <dgm:spPr/>
      <dgm:t>
        <a:bodyPr/>
        <a:lstStyle/>
        <a:p>
          <a:pPr rtl="0"/>
          <a:endParaRPr lang="en-US"/>
        </a:p>
      </dgm:t>
    </dgm:pt>
    <dgm:pt modelId="{4EFFF8BB-EDC9-4EB1-B2C1-7F29F62027A4}" type="sibTrans" cxnId="{FA0D94C8-68AE-4DB4-95DB-A4AF01E476B8}">
      <dgm:prSet/>
      <dgm:spPr/>
      <dgm:t>
        <a:bodyPr/>
        <a:lstStyle/>
        <a:p>
          <a:pPr rtl="0"/>
          <a:endParaRPr lang="en-US"/>
        </a:p>
      </dgm:t>
    </dgm:pt>
    <dgm:pt modelId="{C6B909B8-625A-4DCA-957B-E9943E08B7E0}">
      <dgm:prSet phldrT="[Text]" custT="1"/>
      <dgm:spPr/>
      <dgm:t>
        <a:bodyPr/>
        <a:lstStyle/>
        <a:p>
          <a:pPr rtl="0"/>
          <a:r>
            <a:rPr lang="en-US" sz="1500" b="0" i="0" dirty="0"/>
            <a:t>Production: On-Prem, Cloud, Hybrid</a:t>
          </a:r>
          <a:endParaRPr lang="en-US" sz="1500" dirty="0"/>
        </a:p>
      </dgm:t>
    </dgm:pt>
    <dgm:pt modelId="{391EFCAF-AB1A-4684-BD10-F944A552CEAB}" type="parTrans" cxnId="{5E2900E0-6EBF-4791-B213-5B410C1EF823}">
      <dgm:prSet/>
      <dgm:spPr/>
      <dgm:t>
        <a:bodyPr/>
        <a:lstStyle/>
        <a:p>
          <a:pPr rtl="0"/>
          <a:endParaRPr lang="en-US"/>
        </a:p>
      </dgm:t>
    </dgm:pt>
    <dgm:pt modelId="{DC5D6947-5417-4D16-A9B9-A76A0A2B2DD8}" type="sibTrans" cxnId="{5E2900E0-6EBF-4791-B213-5B410C1EF823}">
      <dgm:prSet/>
      <dgm:spPr/>
      <dgm:t>
        <a:bodyPr/>
        <a:lstStyle/>
        <a:p>
          <a:pPr rtl="0"/>
          <a:endParaRPr lang="en-US"/>
        </a:p>
      </dgm:t>
    </dgm:pt>
    <dgm:pt modelId="{B84EC97E-E4CA-4CB8-A2D8-2ED37819261D}">
      <dgm:prSet phldrT="[Text]" custT="1"/>
      <dgm:spPr/>
      <dgm:t>
        <a:bodyPr/>
        <a:lstStyle/>
        <a:p>
          <a:pPr rtl="0"/>
          <a:r>
            <a:rPr lang="en-US" sz="1500" b="0" i="0" dirty="0"/>
            <a:t>Many Different Targets</a:t>
          </a:r>
          <a:endParaRPr lang="en-US" sz="1500" dirty="0"/>
        </a:p>
      </dgm:t>
    </dgm:pt>
    <dgm:pt modelId="{935934FE-3AAF-42DA-9059-F94103C521B1}" type="parTrans" cxnId="{6B93BA11-C98C-43C9-B883-C3882DB315D2}">
      <dgm:prSet/>
      <dgm:spPr/>
      <dgm:t>
        <a:bodyPr/>
        <a:lstStyle/>
        <a:p>
          <a:pPr rtl="0"/>
          <a:endParaRPr lang="en-US"/>
        </a:p>
      </dgm:t>
    </dgm:pt>
    <dgm:pt modelId="{A55ADA1A-1F56-4EAA-B042-23AA1C63C2AA}" type="sibTrans" cxnId="{6B93BA11-C98C-43C9-B883-C3882DB315D2}">
      <dgm:prSet/>
      <dgm:spPr/>
      <dgm:t>
        <a:bodyPr/>
        <a:lstStyle/>
        <a:p>
          <a:pPr rtl="0"/>
          <a:endParaRPr lang="en-US"/>
        </a:p>
      </dgm:t>
    </dgm:pt>
    <dgm:pt modelId="{45AF5247-7D6F-404E-9676-7221DD1D9AC9}" type="pres">
      <dgm:prSet presAssocID="{013BA84B-114E-4429-967C-E89FBC5E3AB8}" presName="diagram" presStyleCnt="0">
        <dgm:presLayoutVars>
          <dgm:chPref val="1"/>
          <dgm:dir val="rev"/>
          <dgm:animOne val="branch"/>
          <dgm:animLvl val="lvl"/>
          <dgm:resizeHandles/>
        </dgm:presLayoutVars>
      </dgm:prSet>
      <dgm:spPr/>
    </dgm:pt>
    <dgm:pt modelId="{27C1F16C-87A5-4941-BECF-42C964235EF5}" type="pres">
      <dgm:prSet presAssocID="{B84EC97E-E4CA-4CB8-A2D8-2ED37819261D}" presName="root" presStyleCnt="0"/>
      <dgm:spPr/>
    </dgm:pt>
    <dgm:pt modelId="{9B34A3F1-80B9-4A27-BB34-5E9CC4945AF3}" type="pres">
      <dgm:prSet presAssocID="{B84EC97E-E4CA-4CB8-A2D8-2ED37819261D}" presName="rootComposite" presStyleCnt="0"/>
      <dgm:spPr/>
    </dgm:pt>
    <dgm:pt modelId="{71CE1213-FEAA-4217-AACD-CA51B6A95212}" type="pres">
      <dgm:prSet presAssocID="{B84EC97E-E4CA-4CB8-A2D8-2ED37819261D}" presName="rootText" presStyleLbl="node1" presStyleIdx="0" presStyleCnt="1"/>
      <dgm:spPr/>
    </dgm:pt>
    <dgm:pt modelId="{845A62A4-A068-4D9A-8787-123C12A2A2F3}" type="pres">
      <dgm:prSet presAssocID="{B84EC97E-E4CA-4CB8-A2D8-2ED37819261D}" presName="rootConnector" presStyleLbl="node1" presStyleIdx="0" presStyleCnt="1"/>
      <dgm:spPr/>
    </dgm:pt>
    <dgm:pt modelId="{0E4E80C6-9FD4-491F-846D-AAF355194D97}" type="pres">
      <dgm:prSet presAssocID="{B84EC97E-E4CA-4CB8-A2D8-2ED37819261D}" presName="childShape" presStyleCnt="0"/>
      <dgm:spPr/>
    </dgm:pt>
    <dgm:pt modelId="{78409E22-E133-4C5F-915A-671583768D8A}" type="pres">
      <dgm:prSet presAssocID="{F033AE45-B431-4F1B-8BCE-A1136872C437}" presName="Name13" presStyleLbl="parChTrans1D2" presStyleIdx="0" presStyleCnt="3"/>
      <dgm:spPr/>
    </dgm:pt>
    <dgm:pt modelId="{77C36E5A-3425-4D81-BF28-4E787EF01A65}" type="pres">
      <dgm:prSet presAssocID="{DE15A2C8-ECB2-460F-A73A-8D896F6DF2F3}" presName="childText" presStyleLbl="bgAcc1" presStyleIdx="0" presStyleCnt="3">
        <dgm:presLayoutVars>
          <dgm:bulletEnabled val="1"/>
        </dgm:presLayoutVars>
      </dgm:prSet>
      <dgm:spPr/>
    </dgm:pt>
    <dgm:pt modelId="{15CCE214-FBF1-4322-BB99-C1EE5DDA7FA7}" type="pres">
      <dgm:prSet presAssocID="{9DA5B6A3-B6F5-460D-B461-C52ED30D57A5}" presName="Name13" presStyleLbl="parChTrans1D2" presStyleIdx="1" presStyleCnt="3"/>
      <dgm:spPr/>
    </dgm:pt>
    <dgm:pt modelId="{7D4229D8-9CEF-4AC6-B153-945D4440C321}" type="pres">
      <dgm:prSet presAssocID="{E40811A5-DCB1-4F41-9290-2E9C2A3B81C9}" presName="childText" presStyleLbl="bgAcc1" presStyleIdx="1" presStyleCnt="3">
        <dgm:presLayoutVars>
          <dgm:bulletEnabled val="1"/>
        </dgm:presLayoutVars>
      </dgm:prSet>
      <dgm:spPr/>
    </dgm:pt>
    <dgm:pt modelId="{6B272CF8-3371-4472-8262-D2BF35B57F4E}" type="pres">
      <dgm:prSet presAssocID="{391EFCAF-AB1A-4684-BD10-F944A552CEAB}" presName="Name13" presStyleLbl="parChTrans1D2" presStyleIdx="2" presStyleCnt="3"/>
      <dgm:spPr/>
    </dgm:pt>
    <dgm:pt modelId="{35B6DF67-5FFE-4A7E-9490-6208009CB35D}" type="pres">
      <dgm:prSet presAssocID="{C6B909B8-625A-4DCA-957B-E9943E08B7E0}" presName="childText" presStyleLbl="bgAcc1" presStyleIdx="2" presStyleCnt="3">
        <dgm:presLayoutVars>
          <dgm:bulletEnabled val="1"/>
        </dgm:presLayoutVars>
      </dgm:prSet>
      <dgm:spPr/>
    </dgm:pt>
  </dgm:ptLst>
  <dgm:cxnLst>
    <dgm:cxn modelId="{A673DA04-1F0A-4BAB-801B-A4815BC62E3F}" type="presOf" srcId="{B84EC97E-E4CA-4CB8-A2D8-2ED37819261D}" destId="{71CE1213-FEAA-4217-AACD-CA51B6A95212}" srcOrd="0" destOrd="0" presId="urn:microsoft.com/office/officeart/2005/8/layout/hierarchy3"/>
    <dgm:cxn modelId="{107E8F0C-255B-4A1C-8DED-99C0099B62F5}" type="presOf" srcId="{391EFCAF-AB1A-4684-BD10-F944A552CEAB}" destId="{6B272CF8-3371-4472-8262-D2BF35B57F4E}" srcOrd="0" destOrd="0" presId="urn:microsoft.com/office/officeart/2005/8/layout/hierarchy3"/>
    <dgm:cxn modelId="{6B93BA11-C98C-43C9-B883-C3882DB315D2}" srcId="{013BA84B-114E-4429-967C-E89FBC5E3AB8}" destId="{B84EC97E-E4CA-4CB8-A2D8-2ED37819261D}" srcOrd="0" destOrd="0" parTransId="{935934FE-3AAF-42DA-9059-F94103C521B1}" sibTransId="{A55ADA1A-1F56-4EAA-B042-23AA1C63C2AA}"/>
    <dgm:cxn modelId="{A4E7422F-6B31-48C9-BFBD-6A82C9D5DD46}" type="presOf" srcId="{9DA5B6A3-B6F5-460D-B461-C52ED30D57A5}" destId="{15CCE214-FBF1-4322-BB99-C1EE5DDA7FA7}" srcOrd="0" destOrd="0" presId="urn:microsoft.com/office/officeart/2005/8/layout/hierarchy3"/>
    <dgm:cxn modelId="{D67DCC37-AA66-4BEC-9F78-903B95602BB4}" type="presOf" srcId="{F033AE45-B431-4F1B-8BCE-A1136872C437}" destId="{78409E22-E133-4C5F-915A-671583768D8A}" srcOrd="0" destOrd="0" presId="urn:microsoft.com/office/officeart/2005/8/layout/hierarchy3"/>
    <dgm:cxn modelId="{55E25B3E-D66B-4A7F-82EA-823FEED50DCA}" type="presOf" srcId="{C6B909B8-625A-4DCA-957B-E9943E08B7E0}" destId="{35B6DF67-5FFE-4A7E-9490-6208009CB35D}" srcOrd="0" destOrd="0" presId="urn:microsoft.com/office/officeart/2005/8/layout/hierarchy3"/>
    <dgm:cxn modelId="{3C6E4462-96CF-4038-A6DA-A77393EEE0DE}" srcId="{B84EC97E-E4CA-4CB8-A2D8-2ED37819261D}" destId="{DE15A2C8-ECB2-460F-A73A-8D896F6DF2F3}" srcOrd="0" destOrd="0" parTransId="{F033AE45-B431-4F1B-8BCE-A1136872C437}" sibTransId="{0D893FE8-AE35-435A-B156-CAD2555ED487}"/>
    <dgm:cxn modelId="{ACE36090-656A-493B-A37D-FE56A65CEE7C}" type="presOf" srcId="{B84EC97E-E4CA-4CB8-A2D8-2ED37819261D}" destId="{845A62A4-A068-4D9A-8787-123C12A2A2F3}" srcOrd="1" destOrd="0" presId="urn:microsoft.com/office/officeart/2005/8/layout/hierarchy3"/>
    <dgm:cxn modelId="{B0C8BC93-83AC-4011-9AF9-D04CB9A0825E}" type="presOf" srcId="{DE15A2C8-ECB2-460F-A73A-8D896F6DF2F3}" destId="{77C36E5A-3425-4D81-BF28-4E787EF01A65}" srcOrd="0" destOrd="0" presId="urn:microsoft.com/office/officeart/2005/8/layout/hierarchy3"/>
    <dgm:cxn modelId="{FA0D94C8-68AE-4DB4-95DB-A4AF01E476B8}" srcId="{B84EC97E-E4CA-4CB8-A2D8-2ED37819261D}" destId="{E40811A5-DCB1-4F41-9290-2E9C2A3B81C9}" srcOrd="1" destOrd="0" parTransId="{9DA5B6A3-B6F5-460D-B461-C52ED30D57A5}" sibTransId="{4EFFF8BB-EDC9-4EB1-B2C1-7F29F62027A4}"/>
    <dgm:cxn modelId="{7F7322CF-B896-4A05-B708-BA43D52A55B3}" type="presOf" srcId="{013BA84B-114E-4429-967C-E89FBC5E3AB8}" destId="{45AF5247-7D6F-404E-9676-7221DD1D9AC9}" srcOrd="0" destOrd="0" presId="urn:microsoft.com/office/officeart/2005/8/layout/hierarchy3"/>
    <dgm:cxn modelId="{FCF237DC-C05C-4FF2-9B95-B78ECB80ED0E}" type="presOf" srcId="{E40811A5-DCB1-4F41-9290-2E9C2A3B81C9}" destId="{7D4229D8-9CEF-4AC6-B153-945D4440C321}" srcOrd="0" destOrd="0" presId="urn:microsoft.com/office/officeart/2005/8/layout/hierarchy3"/>
    <dgm:cxn modelId="{5E2900E0-6EBF-4791-B213-5B410C1EF823}" srcId="{B84EC97E-E4CA-4CB8-A2D8-2ED37819261D}" destId="{C6B909B8-625A-4DCA-957B-E9943E08B7E0}" srcOrd="2" destOrd="0" parTransId="{391EFCAF-AB1A-4684-BD10-F944A552CEAB}" sibTransId="{DC5D6947-5417-4D16-A9B9-A76A0A2B2DD8}"/>
    <dgm:cxn modelId="{D756C23E-A692-4843-BAE8-196AA78D6E26}" type="presParOf" srcId="{45AF5247-7D6F-404E-9676-7221DD1D9AC9}" destId="{27C1F16C-87A5-4941-BECF-42C964235EF5}" srcOrd="0" destOrd="0" presId="urn:microsoft.com/office/officeart/2005/8/layout/hierarchy3"/>
    <dgm:cxn modelId="{F288657A-B7A3-498F-AB2C-7A97A4DC1A64}" type="presParOf" srcId="{27C1F16C-87A5-4941-BECF-42C964235EF5}" destId="{9B34A3F1-80B9-4A27-BB34-5E9CC4945AF3}" srcOrd="0" destOrd="0" presId="urn:microsoft.com/office/officeart/2005/8/layout/hierarchy3"/>
    <dgm:cxn modelId="{4B9CEC38-5DE8-4C1C-A200-F427955C21CA}" type="presParOf" srcId="{9B34A3F1-80B9-4A27-BB34-5E9CC4945AF3}" destId="{71CE1213-FEAA-4217-AACD-CA51B6A95212}" srcOrd="0" destOrd="0" presId="urn:microsoft.com/office/officeart/2005/8/layout/hierarchy3"/>
    <dgm:cxn modelId="{ABC45503-5388-4D5A-9DDB-6B8BB6A8A695}" type="presParOf" srcId="{9B34A3F1-80B9-4A27-BB34-5E9CC4945AF3}" destId="{845A62A4-A068-4D9A-8787-123C12A2A2F3}" srcOrd="1" destOrd="0" presId="urn:microsoft.com/office/officeart/2005/8/layout/hierarchy3"/>
    <dgm:cxn modelId="{82F034FA-4767-486B-ACE4-0B08FD0F2EC0}" type="presParOf" srcId="{27C1F16C-87A5-4941-BECF-42C964235EF5}" destId="{0E4E80C6-9FD4-491F-846D-AAF355194D97}" srcOrd="1" destOrd="0" presId="urn:microsoft.com/office/officeart/2005/8/layout/hierarchy3"/>
    <dgm:cxn modelId="{0E5C1D9F-BF2A-4FDA-B38B-9645C7680A8F}" type="presParOf" srcId="{0E4E80C6-9FD4-491F-846D-AAF355194D97}" destId="{78409E22-E133-4C5F-915A-671583768D8A}" srcOrd="0" destOrd="0" presId="urn:microsoft.com/office/officeart/2005/8/layout/hierarchy3"/>
    <dgm:cxn modelId="{F94AB6AF-FC9C-4415-BA42-C15923EEE4AF}" type="presParOf" srcId="{0E4E80C6-9FD4-491F-846D-AAF355194D97}" destId="{77C36E5A-3425-4D81-BF28-4E787EF01A65}" srcOrd="1" destOrd="0" presId="urn:microsoft.com/office/officeart/2005/8/layout/hierarchy3"/>
    <dgm:cxn modelId="{A8E2EABB-DC01-43E2-B4A3-D4E1042E1871}" type="presParOf" srcId="{0E4E80C6-9FD4-491F-846D-AAF355194D97}" destId="{15CCE214-FBF1-4322-BB99-C1EE5DDA7FA7}" srcOrd="2" destOrd="0" presId="urn:microsoft.com/office/officeart/2005/8/layout/hierarchy3"/>
    <dgm:cxn modelId="{8DCD8EB7-4BDD-4D37-9041-120566721068}" type="presParOf" srcId="{0E4E80C6-9FD4-491F-846D-AAF355194D97}" destId="{7D4229D8-9CEF-4AC6-B153-945D4440C321}" srcOrd="3" destOrd="0" presId="urn:microsoft.com/office/officeart/2005/8/layout/hierarchy3"/>
    <dgm:cxn modelId="{8518FC10-5C48-4E92-9C7C-9811F9AD5F65}" type="presParOf" srcId="{0E4E80C6-9FD4-491F-846D-AAF355194D97}" destId="{6B272CF8-3371-4472-8262-D2BF35B57F4E}" srcOrd="4" destOrd="0" presId="urn:microsoft.com/office/officeart/2005/8/layout/hierarchy3"/>
    <dgm:cxn modelId="{36898E95-568F-4346-A91E-0DE6D62B842E}" type="presParOf" srcId="{0E4E80C6-9FD4-491F-846D-AAF355194D97}" destId="{35B6DF67-5FFE-4A7E-9490-6208009CB35D}" srcOrd="5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9E5FDA6B-FB02-449B-AA7E-7EBF658E1636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</dgm:pt>
    <dgm:pt modelId="{7A63AB62-284E-436F-957E-D3F8F24EB96F}">
      <dgm:prSet phldrT="[Text]" custT="1"/>
      <dgm:spPr/>
      <dgm:t>
        <a:bodyPr/>
        <a:lstStyle/>
        <a:p>
          <a:r>
            <a:rPr lang="en-US" sz="1100" b="1" dirty="0"/>
            <a:t>2004</a:t>
          </a:r>
          <a:br>
            <a:rPr lang="en-US" sz="1100" b="1" dirty="0"/>
          </a:br>
          <a:r>
            <a:rPr lang="en-US" sz="1100" b="0" dirty="0"/>
            <a:t>Solaris Containers / Zones technology introduced</a:t>
          </a:r>
        </a:p>
      </dgm:t>
    </dgm:pt>
    <dgm:pt modelId="{3DC9D98E-C0B6-4D39-B234-EDE0D3902CA4}" type="parTrans" cxnId="{368D0825-88B8-4799-9FEE-3018033D7B08}">
      <dgm:prSet/>
      <dgm:spPr/>
      <dgm:t>
        <a:bodyPr/>
        <a:lstStyle/>
        <a:p>
          <a:endParaRPr lang="en-US"/>
        </a:p>
      </dgm:t>
    </dgm:pt>
    <dgm:pt modelId="{1A559827-8CC3-4CA7-A720-4FD7A76B09DE}" type="sibTrans" cxnId="{368D0825-88B8-4799-9FEE-3018033D7B08}">
      <dgm:prSet/>
      <dgm:spPr/>
      <dgm:t>
        <a:bodyPr/>
        <a:lstStyle/>
        <a:p>
          <a:endParaRPr lang="en-US"/>
        </a:p>
      </dgm:t>
    </dgm:pt>
    <dgm:pt modelId="{356E7C84-444F-4CD2-9A11-097FEAE4CA80}">
      <dgm:prSet phldrT="[Text]" custT="1"/>
      <dgm:spPr/>
      <dgm:t>
        <a:bodyPr/>
        <a:lstStyle/>
        <a:p>
          <a:r>
            <a:rPr lang="en-US" sz="1100" b="1" dirty="0"/>
            <a:t>2008</a:t>
          </a:r>
          <a:br>
            <a:rPr lang="en-US" sz="1100" b="1" dirty="0"/>
          </a:br>
          <a:r>
            <a:rPr lang="en-US" sz="1100" b="0" dirty="0"/>
            <a:t>Linux containers (LXC 1.0)</a:t>
          </a:r>
        </a:p>
      </dgm:t>
    </dgm:pt>
    <dgm:pt modelId="{31DF6BF5-6824-4FBA-9F8D-C6743A52EA8D}" type="parTrans" cxnId="{38047B6A-C326-4FA6-B81E-D7756FF044BF}">
      <dgm:prSet/>
      <dgm:spPr/>
      <dgm:t>
        <a:bodyPr/>
        <a:lstStyle/>
        <a:p>
          <a:endParaRPr lang="en-US"/>
        </a:p>
      </dgm:t>
    </dgm:pt>
    <dgm:pt modelId="{8581B508-F9D8-4276-B341-C3FB831247FE}" type="sibTrans" cxnId="{38047B6A-C326-4FA6-B81E-D7756FF044BF}">
      <dgm:prSet/>
      <dgm:spPr/>
      <dgm:t>
        <a:bodyPr/>
        <a:lstStyle/>
        <a:p>
          <a:endParaRPr lang="en-US"/>
        </a:p>
      </dgm:t>
    </dgm:pt>
    <dgm:pt modelId="{F3CBBF15-9CC3-42BF-A33D-DCA86286FBF6}">
      <dgm:prSet phldrT="[Text]" custT="1"/>
      <dgm:spPr/>
      <dgm:t>
        <a:bodyPr/>
        <a:lstStyle/>
        <a:p>
          <a:r>
            <a:rPr lang="en-US" sz="1100" b="1" dirty="0"/>
            <a:t>2013</a:t>
          </a:r>
          <a:br>
            <a:rPr lang="en-US" sz="1100" b="1" dirty="0"/>
          </a:br>
          <a:r>
            <a:rPr lang="en-US" sz="1100" b="0" dirty="0"/>
            <a:t>Docker released to open source</a:t>
          </a:r>
        </a:p>
      </dgm:t>
    </dgm:pt>
    <dgm:pt modelId="{9A5DDD2B-B90D-4A74-98CC-DFAEFE9F8323}" type="parTrans" cxnId="{E63953D0-B53D-4115-BD4D-22E9F801056E}">
      <dgm:prSet/>
      <dgm:spPr/>
      <dgm:t>
        <a:bodyPr/>
        <a:lstStyle/>
        <a:p>
          <a:endParaRPr lang="en-US"/>
        </a:p>
      </dgm:t>
    </dgm:pt>
    <dgm:pt modelId="{55B47E06-FC02-40A0-BCE0-158013AD6624}" type="sibTrans" cxnId="{E63953D0-B53D-4115-BD4D-22E9F801056E}">
      <dgm:prSet/>
      <dgm:spPr/>
      <dgm:t>
        <a:bodyPr/>
        <a:lstStyle/>
        <a:p>
          <a:endParaRPr lang="en-US"/>
        </a:p>
      </dgm:t>
    </dgm:pt>
    <dgm:pt modelId="{A4215419-DE2E-4F68-8A67-C228DB5E7C0C}">
      <dgm:prSet phldrT="[Text]" custT="1"/>
      <dgm:spPr/>
      <dgm:t>
        <a:bodyPr/>
        <a:lstStyle/>
        <a:p>
          <a:r>
            <a:rPr lang="en-US" sz="1100" b="1" dirty="0"/>
            <a:t>2014</a:t>
          </a:r>
          <a:br>
            <a:rPr lang="en-US" sz="1100" b="1" dirty="0"/>
          </a:br>
          <a:r>
            <a:rPr lang="en-US" sz="1100" b="0" dirty="0" err="1"/>
            <a:t>rkt</a:t>
          </a:r>
          <a:endParaRPr lang="en-US" sz="1100" b="0" dirty="0"/>
        </a:p>
      </dgm:t>
    </dgm:pt>
    <dgm:pt modelId="{7FB7E8D5-5F34-4F51-AE4A-1367B1A6EC93}" type="parTrans" cxnId="{5B119D5A-33E8-42F8-95C0-FCC9DCC166D2}">
      <dgm:prSet/>
      <dgm:spPr/>
      <dgm:t>
        <a:bodyPr/>
        <a:lstStyle/>
        <a:p>
          <a:endParaRPr lang="en-US"/>
        </a:p>
      </dgm:t>
    </dgm:pt>
    <dgm:pt modelId="{2036A06A-4D9C-409A-80FE-D0E6A27F55FF}" type="sibTrans" cxnId="{5B119D5A-33E8-42F8-95C0-FCC9DCC166D2}">
      <dgm:prSet/>
      <dgm:spPr/>
      <dgm:t>
        <a:bodyPr/>
        <a:lstStyle/>
        <a:p>
          <a:endParaRPr lang="en-US"/>
        </a:p>
      </dgm:t>
    </dgm:pt>
    <dgm:pt modelId="{1FD57838-6A58-4292-AE19-D4A1690A94CC}">
      <dgm:prSet phldrT="[Text]" custT="1"/>
      <dgm:spPr/>
      <dgm:t>
        <a:bodyPr/>
        <a:lstStyle/>
        <a:p>
          <a:r>
            <a:rPr lang="en-US" sz="1100" b="1" dirty="0"/>
            <a:t>1979</a:t>
          </a:r>
          <a:br>
            <a:rPr lang="en-US" sz="1100" b="0" dirty="0"/>
          </a:br>
          <a:r>
            <a:rPr lang="en-US" sz="1100" b="0" dirty="0"/>
            <a:t>UNIX V7 added chroot</a:t>
          </a:r>
        </a:p>
      </dgm:t>
    </dgm:pt>
    <dgm:pt modelId="{263F9C3C-C031-45A9-8CB7-620112884B76}" type="parTrans" cxnId="{503710A4-1EDB-4826-8838-AB1AD7DB4812}">
      <dgm:prSet/>
      <dgm:spPr/>
      <dgm:t>
        <a:bodyPr/>
        <a:lstStyle/>
        <a:p>
          <a:endParaRPr lang="en-US"/>
        </a:p>
      </dgm:t>
    </dgm:pt>
    <dgm:pt modelId="{845CF831-E6A0-45C2-BAEC-BE92CB689E95}" type="sibTrans" cxnId="{503710A4-1EDB-4826-8838-AB1AD7DB4812}">
      <dgm:prSet/>
      <dgm:spPr/>
      <dgm:t>
        <a:bodyPr/>
        <a:lstStyle/>
        <a:p>
          <a:endParaRPr lang="en-US"/>
        </a:p>
      </dgm:t>
    </dgm:pt>
    <dgm:pt modelId="{8DA24B2E-223B-4CB9-8FDC-D9AB1FF9AB6C}">
      <dgm:prSet phldrT="[Text]" custT="1"/>
      <dgm:spPr/>
      <dgm:t>
        <a:bodyPr/>
        <a:lstStyle/>
        <a:p>
          <a:r>
            <a:rPr lang="en-US" sz="1100" b="1" dirty="0"/>
            <a:t>2000</a:t>
          </a:r>
          <a:br>
            <a:rPr lang="en-US" sz="1100" b="0" dirty="0"/>
          </a:br>
          <a:r>
            <a:rPr lang="en-US" sz="1100" b="0" dirty="0"/>
            <a:t>FreeBSD Jails</a:t>
          </a:r>
        </a:p>
      </dgm:t>
    </dgm:pt>
    <dgm:pt modelId="{C35248E3-4312-485F-BB58-160C74C79201}" type="parTrans" cxnId="{B41A3EED-F486-4D10-861B-8D7848A308AF}">
      <dgm:prSet/>
      <dgm:spPr/>
      <dgm:t>
        <a:bodyPr/>
        <a:lstStyle/>
        <a:p>
          <a:endParaRPr lang="en-US"/>
        </a:p>
      </dgm:t>
    </dgm:pt>
    <dgm:pt modelId="{66DED853-9564-46C8-9EA1-FED55C722B5C}" type="sibTrans" cxnId="{B41A3EED-F486-4D10-861B-8D7848A308AF}">
      <dgm:prSet/>
      <dgm:spPr/>
      <dgm:t>
        <a:bodyPr/>
        <a:lstStyle/>
        <a:p>
          <a:endParaRPr lang="en-US"/>
        </a:p>
      </dgm:t>
    </dgm:pt>
    <dgm:pt modelId="{E9792C2A-28DD-4A18-BAF3-5FF3B38FF586}">
      <dgm:prSet phldrT="[Text]" custT="1"/>
      <dgm:spPr/>
      <dgm:t>
        <a:bodyPr/>
        <a:lstStyle/>
        <a:p>
          <a:r>
            <a:rPr lang="en-US" sz="1100" b="1" dirty="0"/>
            <a:t>2001</a:t>
          </a:r>
          <a:br>
            <a:rPr lang="en-US" sz="1100" b="0" dirty="0"/>
          </a:br>
          <a:r>
            <a:rPr lang="en-US" sz="1100" b="0" dirty="0"/>
            <a:t>Linux </a:t>
          </a:r>
          <a:r>
            <a:rPr lang="en-US" sz="1100" b="0" dirty="0" err="1"/>
            <a:t>vserver</a:t>
          </a:r>
          <a:endParaRPr lang="en-US" sz="1100" b="0" dirty="0"/>
        </a:p>
      </dgm:t>
    </dgm:pt>
    <dgm:pt modelId="{E417A0EC-EAC9-48D3-B8B7-BA3694E36289}" type="parTrans" cxnId="{87180450-399A-4AB5-A612-91CF6C4DE02A}">
      <dgm:prSet/>
      <dgm:spPr/>
      <dgm:t>
        <a:bodyPr/>
        <a:lstStyle/>
        <a:p>
          <a:endParaRPr lang="en-US"/>
        </a:p>
      </dgm:t>
    </dgm:pt>
    <dgm:pt modelId="{3CBF5A23-46C8-4391-9FA9-B80C4CA337BC}" type="sibTrans" cxnId="{87180450-399A-4AB5-A612-91CF6C4DE02A}">
      <dgm:prSet/>
      <dgm:spPr/>
      <dgm:t>
        <a:bodyPr/>
        <a:lstStyle/>
        <a:p>
          <a:endParaRPr lang="en-US"/>
        </a:p>
      </dgm:t>
    </dgm:pt>
    <dgm:pt modelId="{670D7F74-B57D-436C-A82F-F5A63CD9BBB8}">
      <dgm:prSet phldrT="[Text]" custT="1"/>
      <dgm:spPr/>
      <dgm:t>
        <a:bodyPr/>
        <a:lstStyle/>
        <a:p>
          <a:r>
            <a:rPr lang="en-US" sz="1100" b="1" dirty="0"/>
            <a:t>2005</a:t>
          </a:r>
          <a:br>
            <a:rPr lang="en-US" sz="1100" b="0" dirty="0"/>
          </a:br>
          <a:r>
            <a:rPr lang="en-US" sz="1100" b="0" dirty="0" err="1"/>
            <a:t>openVZ</a:t>
          </a:r>
          <a:endParaRPr lang="en-US" sz="1100" b="0" dirty="0"/>
        </a:p>
      </dgm:t>
    </dgm:pt>
    <dgm:pt modelId="{67BF32BF-69F2-492A-9B54-620DCF8A7706}" type="parTrans" cxnId="{1940F3D1-4B3D-4A38-AE75-2FF997A8A24C}">
      <dgm:prSet/>
      <dgm:spPr/>
      <dgm:t>
        <a:bodyPr/>
        <a:lstStyle/>
        <a:p>
          <a:endParaRPr lang="en-US"/>
        </a:p>
      </dgm:t>
    </dgm:pt>
    <dgm:pt modelId="{5E0EDC02-24BD-4124-ABB8-0525F1BDF8EA}" type="sibTrans" cxnId="{1940F3D1-4B3D-4A38-AE75-2FF997A8A24C}">
      <dgm:prSet/>
      <dgm:spPr/>
      <dgm:t>
        <a:bodyPr/>
        <a:lstStyle/>
        <a:p>
          <a:endParaRPr lang="en-US"/>
        </a:p>
      </dgm:t>
    </dgm:pt>
    <dgm:pt modelId="{B7B34318-BE21-46F4-872B-BF1F6CAC54A3}">
      <dgm:prSet phldrT="[Text]" custT="1"/>
      <dgm:spPr/>
      <dgm:t>
        <a:bodyPr/>
        <a:lstStyle/>
        <a:p>
          <a:r>
            <a:rPr lang="en-US" sz="1100" b="1" dirty="0"/>
            <a:t>2006</a:t>
          </a:r>
          <a:br>
            <a:rPr lang="en-US" sz="1100" b="0" dirty="0"/>
          </a:br>
          <a:r>
            <a:rPr lang="en-US" sz="1100" b="0" dirty="0"/>
            <a:t>Process Containers</a:t>
          </a:r>
        </a:p>
      </dgm:t>
    </dgm:pt>
    <dgm:pt modelId="{A3ECC775-9AD6-42DC-9323-43DD8125DBD4}" type="parTrans" cxnId="{8371219A-B8DB-41BF-995A-9A09EF9614E5}">
      <dgm:prSet/>
      <dgm:spPr/>
      <dgm:t>
        <a:bodyPr/>
        <a:lstStyle/>
        <a:p>
          <a:endParaRPr lang="en-US"/>
        </a:p>
      </dgm:t>
    </dgm:pt>
    <dgm:pt modelId="{C807197F-F76F-4E45-A294-6753A2DECF53}" type="sibTrans" cxnId="{8371219A-B8DB-41BF-995A-9A09EF9614E5}">
      <dgm:prSet/>
      <dgm:spPr/>
      <dgm:t>
        <a:bodyPr/>
        <a:lstStyle/>
        <a:p>
          <a:endParaRPr lang="en-US"/>
        </a:p>
      </dgm:t>
    </dgm:pt>
    <dgm:pt modelId="{E07DE8D8-1276-46BA-8FF0-79E8CB6AD8F0}">
      <dgm:prSet phldrT="[Text]" custT="1"/>
      <dgm:spPr/>
      <dgm:t>
        <a:bodyPr/>
        <a:lstStyle/>
        <a:p>
          <a:r>
            <a:rPr lang="en-US" sz="1100" b="1" dirty="0"/>
            <a:t>2007</a:t>
          </a:r>
          <a:br>
            <a:rPr lang="en-US" sz="1100" b="0" dirty="0"/>
          </a:br>
          <a:r>
            <a:rPr lang="en-US" sz="1100" b="0" dirty="0" err="1"/>
            <a:t>cgroups</a:t>
          </a:r>
          <a:r>
            <a:rPr lang="en-US" sz="1100" b="0" dirty="0"/>
            <a:t> in Linux Kernel (2.6.24)</a:t>
          </a:r>
        </a:p>
      </dgm:t>
    </dgm:pt>
    <dgm:pt modelId="{ADF4C571-E378-4747-8109-0D13B25A83B9}" type="parTrans" cxnId="{C1825981-ACD1-420A-8628-9FB39A998A22}">
      <dgm:prSet/>
      <dgm:spPr/>
      <dgm:t>
        <a:bodyPr/>
        <a:lstStyle/>
        <a:p>
          <a:endParaRPr lang="en-US"/>
        </a:p>
      </dgm:t>
    </dgm:pt>
    <dgm:pt modelId="{510D9AB1-40A5-4747-B721-C8D2A834AC00}" type="sibTrans" cxnId="{C1825981-ACD1-420A-8628-9FB39A998A22}">
      <dgm:prSet/>
      <dgm:spPr/>
      <dgm:t>
        <a:bodyPr/>
        <a:lstStyle/>
        <a:p>
          <a:endParaRPr lang="en-US"/>
        </a:p>
      </dgm:t>
    </dgm:pt>
    <dgm:pt modelId="{906F327B-0103-41F4-AA08-52DB0C11BD73}">
      <dgm:prSet phldrT="[Text]" custT="1"/>
      <dgm:spPr/>
      <dgm:t>
        <a:bodyPr/>
        <a:lstStyle/>
        <a:p>
          <a:r>
            <a:rPr lang="en-US" sz="1100" b="1" dirty="0"/>
            <a:t>2007</a:t>
          </a:r>
          <a:br>
            <a:rPr lang="en-US" sz="1100" b="0" dirty="0"/>
          </a:br>
          <a:r>
            <a:rPr lang="en-US" sz="1100" b="0" dirty="0"/>
            <a:t>AIX (6.1) WPARS</a:t>
          </a:r>
        </a:p>
      </dgm:t>
    </dgm:pt>
    <dgm:pt modelId="{313F871F-4EAC-465D-BDE9-0C4D9ADD8B53}" type="parTrans" cxnId="{F5F01C67-0BE9-4174-872B-AD85A313121D}">
      <dgm:prSet/>
      <dgm:spPr/>
      <dgm:t>
        <a:bodyPr/>
        <a:lstStyle/>
        <a:p>
          <a:endParaRPr lang="en-US"/>
        </a:p>
      </dgm:t>
    </dgm:pt>
    <dgm:pt modelId="{BF9FFB33-E197-44D4-B2B3-0BE405697C73}" type="sibTrans" cxnId="{F5F01C67-0BE9-4174-872B-AD85A313121D}">
      <dgm:prSet/>
      <dgm:spPr/>
      <dgm:t>
        <a:bodyPr/>
        <a:lstStyle/>
        <a:p>
          <a:endParaRPr lang="en-US"/>
        </a:p>
      </dgm:t>
    </dgm:pt>
    <dgm:pt modelId="{E26734D2-3099-4FCF-A66C-679E58717EE9}">
      <dgm:prSet phldrT="[Text]" custT="1"/>
      <dgm:spPr/>
      <dgm:t>
        <a:bodyPr/>
        <a:lstStyle/>
        <a:p>
          <a:r>
            <a:rPr lang="en-US" sz="1100" b="1" dirty="0"/>
            <a:t>2011</a:t>
          </a:r>
          <a:br>
            <a:rPr lang="en-US" sz="1100" b="0" dirty="0"/>
          </a:br>
          <a:r>
            <a:rPr lang="en-US" sz="1100" b="0" dirty="0"/>
            <a:t>Warden</a:t>
          </a:r>
        </a:p>
      </dgm:t>
    </dgm:pt>
    <dgm:pt modelId="{9040986C-28D7-401E-B86D-7E05EDECEAD1}" type="parTrans" cxnId="{B0C85A8A-5DED-453E-B252-658E0BF54B2A}">
      <dgm:prSet/>
      <dgm:spPr/>
      <dgm:t>
        <a:bodyPr/>
        <a:lstStyle/>
        <a:p>
          <a:endParaRPr lang="en-US"/>
        </a:p>
      </dgm:t>
    </dgm:pt>
    <dgm:pt modelId="{65321902-B7F7-4FFD-B2F5-7D635BA0DB56}" type="sibTrans" cxnId="{B0C85A8A-5DED-453E-B252-658E0BF54B2A}">
      <dgm:prSet/>
      <dgm:spPr/>
      <dgm:t>
        <a:bodyPr/>
        <a:lstStyle/>
        <a:p>
          <a:endParaRPr lang="en-US"/>
        </a:p>
      </dgm:t>
    </dgm:pt>
    <dgm:pt modelId="{52F7E574-8FB9-4C82-A4E1-311E2FCC5878}">
      <dgm:prSet phldrT="[Text]" custT="1"/>
      <dgm:spPr/>
      <dgm:t>
        <a:bodyPr/>
        <a:lstStyle/>
        <a:p>
          <a:r>
            <a:rPr lang="en-US" sz="1100" b="1" dirty="0"/>
            <a:t>2013</a:t>
          </a:r>
          <a:br>
            <a:rPr lang="en-US" sz="1100" b="0" dirty="0"/>
          </a:br>
          <a:r>
            <a:rPr lang="en-US" sz="1100" b="0" dirty="0"/>
            <a:t>LMCTFY</a:t>
          </a:r>
        </a:p>
      </dgm:t>
    </dgm:pt>
    <dgm:pt modelId="{7D0C98EB-ECE1-4256-A0A0-0C4C7B029A94}" type="parTrans" cxnId="{ED855475-F5D3-463E-9226-1A59EED85AE4}">
      <dgm:prSet/>
      <dgm:spPr/>
      <dgm:t>
        <a:bodyPr/>
        <a:lstStyle/>
        <a:p>
          <a:endParaRPr lang="en-US"/>
        </a:p>
      </dgm:t>
    </dgm:pt>
    <dgm:pt modelId="{ACCAD215-71B1-404D-8C89-687A4EE2B12A}" type="sibTrans" cxnId="{ED855475-F5D3-463E-9226-1A59EED85AE4}">
      <dgm:prSet/>
      <dgm:spPr/>
      <dgm:t>
        <a:bodyPr/>
        <a:lstStyle/>
        <a:p>
          <a:endParaRPr lang="en-US"/>
        </a:p>
      </dgm:t>
    </dgm:pt>
    <dgm:pt modelId="{C6054355-F840-4EB2-9204-6AC5AF893813}">
      <dgm:prSet phldrT="[Text]" custT="1"/>
      <dgm:spPr/>
      <dgm:t>
        <a:bodyPr/>
        <a:lstStyle/>
        <a:p>
          <a:pPr algn="ctr"/>
          <a:r>
            <a:rPr lang="en-US" sz="1100" b="1" dirty="0"/>
            <a:t>2015</a:t>
          </a:r>
          <a:br>
            <a:rPr lang="en-US" sz="1100" b="1" dirty="0"/>
          </a:br>
          <a:r>
            <a:rPr lang="en-US" sz="1100" b="0" dirty="0"/>
            <a:t>OCI</a:t>
          </a:r>
        </a:p>
      </dgm:t>
    </dgm:pt>
    <dgm:pt modelId="{6C03E7DF-3A64-4D0A-A19C-6DB1B14E0269}" type="sibTrans" cxnId="{8BADAF73-A521-4CE7-97A7-541276C78BC9}">
      <dgm:prSet/>
      <dgm:spPr/>
      <dgm:t>
        <a:bodyPr/>
        <a:lstStyle/>
        <a:p>
          <a:endParaRPr lang="en-US"/>
        </a:p>
      </dgm:t>
    </dgm:pt>
    <dgm:pt modelId="{073051E5-AF20-408D-9E64-A0B927467FF6}" type="parTrans" cxnId="{8BADAF73-A521-4CE7-97A7-541276C78BC9}">
      <dgm:prSet/>
      <dgm:spPr/>
      <dgm:t>
        <a:bodyPr/>
        <a:lstStyle/>
        <a:p>
          <a:endParaRPr lang="en-US"/>
        </a:p>
      </dgm:t>
    </dgm:pt>
    <dgm:pt modelId="{95A0ACCE-534B-46F5-8870-B058C0B420B6}" type="pres">
      <dgm:prSet presAssocID="{9E5FDA6B-FB02-449B-AA7E-7EBF658E1636}" presName="Name0" presStyleCnt="0">
        <dgm:presLayoutVars>
          <dgm:dir/>
          <dgm:resizeHandles val="exact"/>
        </dgm:presLayoutVars>
      </dgm:prSet>
      <dgm:spPr/>
    </dgm:pt>
    <dgm:pt modelId="{294F1A3F-BB81-4EF1-9905-B7B82B8A8EE0}" type="pres">
      <dgm:prSet presAssocID="{9E5FDA6B-FB02-449B-AA7E-7EBF658E1636}" presName="arrow" presStyleLbl="bgShp" presStyleIdx="0" presStyleCnt="1"/>
      <dgm:spPr/>
    </dgm:pt>
    <dgm:pt modelId="{AB084F47-76CA-4F8D-9BAB-40CFEB998C9C}" type="pres">
      <dgm:prSet presAssocID="{9E5FDA6B-FB02-449B-AA7E-7EBF658E1636}" presName="points" presStyleCnt="0"/>
      <dgm:spPr/>
    </dgm:pt>
    <dgm:pt modelId="{44A79BC9-5A19-43CA-BBEB-E23EB1B47239}" type="pres">
      <dgm:prSet presAssocID="{1FD57838-6A58-4292-AE19-D4A1690A94CC}" presName="compositeA" presStyleCnt="0"/>
      <dgm:spPr/>
    </dgm:pt>
    <dgm:pt modelId="{95F2D450-EA48-4AB0-AD15-33BDC3AE3111}" type="pres">
      <dgm:prSet presAssocID="{1FD57838-6A58-4292-AE19-D4A1690A94CC}" presName="textA" presStyleLbl="revTx" presStyleIdx="0" presStyleCnt="14">
        <dgm:presLayoutVars>
          <dgm:bulletEnabled val="1"/>
        </dgm:presLayoutVars>
      </dgm:prSet>
      <dgm:spPr/>
    </dgm:pt>
    <dgm:pt modelId="{58F5ADF9-C93C-4696-ADBC-ACB8635F9920}" type="pres">
      <dgm:prSet presAssocID="{1FD57838-6A58-4292-AE19-D4A1690A94CC}" presName="circleA" presStyleLbl="node1" presStyleIdx="0" presStyleCnt="14"/>
      <dgm:spPr/>
    </dgm:pt>
    <dgm:pt modelId="{90794689-5D0C-4F3C-A044-16A8FCE1AB3C}" type="pres">
      <dgm:prSet presAssocID="{1FD57838-6A58-4292-AE19-D4A1690A94CC}" presName="spaceA" presStyleCnt="0"/>
      <dgm:spPr/>
    </dgm:pt>
    <dgm:pt modelId="{5F915DE6-8567-4C46-BDA0-FD6089BC9D7E}" type="pres">
      <dgm:prSet presAssocID="{845CF831-E6A0-45C2-BAEC-BE92CB689E95}" presName="space" presStyleCnt="0"/>
      <dgm:spPr/>
    </dgm:pt>
    <dgm:pt modelId="{7C0D3E66-4410-4C88-B954-E51F0CEE60B8}" type="pres">
      <dgm:prSet presAssocID="{8DA24B2E-223B-4CB9-8FDC-D9AB1FF9AB6C}" presName="compositeB" presStyleCnt="0"/>
      <dgm:spPr/>
    </dgm:pt>
    <dgm:pt modelId="{771E30DD-0B75-4B70-87AC-E29ECEC1B5BC}" type="pres">
      <dgm:prSet presAssocID="{8DA24B2E-223B-4CB9-8FDC-D9AB1FF9AB6C}" presName="textB" presStyleLbl="revTx" presStyleIdx="1" presStyleCnt="14">
        <dgm:presLayoutVars>
          <dgm:bulletEnabled val="1"/>
        </dgm:presLayoutVars>
      </dgm:prSet>
      <dgm:spPr/>
    </dgm:pt>
    <dgm:pt modelId="{53862F30-DC4B-4784-AAB4-B8495EF08C87}" type="pres">
      <dgm:prSet presAssocID="{8DA24B2E-223B-4CB9-8FDC-D9AB1FF9AB6C}" presName="circleB" presStyleLbl="node1" presStyleIdx="1" presStyleCnt="14"/>
      <dgm:spPr/>
    </dgm:pt>
    <dgm:pt modelId="{3935229E-C01A-48B1-933E-3FBA11D20197}" type="pres">
      <dgm:prSet presAssocID="{8DA24B2E-223B-4CB9-8FDC-D9AB1FF9AB6C}" presName="spaceB" presStyleCnt="0"/>
      <dgm:spPr/>
    </dgm:pt>
    <dgm:pt modelId="{1CFCA7B0-E619-467C-9F38-D397C8397CE1}" type="pres">
      <dgm:prSet presAssocID="{66DED853-9564-46C8-9EA1-FED55C722B5C}" presName="space" presStyleCnt="0"/>
      <dgm:spPr/>
    </dgm:pt>
    <dgm:pt modelId="{C82F3A38-0A83-4561-A8D8-B9484EF4A2C7}" type="pres">
      <dgm:prSet presAssocID="{E9792C2A-28DD-4A18-BAF3-5FF3B38FF586}" presName="compositeA" presStyleCnt="0"/>
      <dgm:spPr/>
    </dgm:pt>
    <dgm:pt modelId="{A6AA20BD-BF11-4F6B-BBCA-FCA96DCB923D}" type="pres">
      <dgm:prSet presAssocID="{E9792C2A-28DD-4A18-BAF3-5FF3B38FF586}" presName="textA" presStyleLbl="revTx" presStyleIdx="2" presStyleCnt="14">
        <dgm:presLayoutVars>
          <dgm:bulletEnabled val="1"/>
        </dgm:presLayoutVars>
      </dgm:prSet>
      <dgm:spPr/>
    </dgm:pt>
    <dgm:pt modelId="{A2FCF67B-4A6A-4858-8683-88779DD6827B}" type="pres">
      <dgm:prSet presAssocID="{E9792C2A-28DD-4A18-BAF3-5FF3B38FF586}" presName="circleA" presStyleLbl="node1" presStyleIdx="2" presStyleCnt="14"/>
      <dgm:spPr/>
    </dgm:pt>
    <dgm:pt modelId="{432B4F66-ACA9-4432-B100-D2CEA615B03B}" type="pres">
      <dgm:prSet presAssocID="{E9792C2A-28DD-4A18-BAF3-5FF3B38FF586}" presName="spaceA" presStyleCnt="0"/>
      <dgm:spPr/>
    </dgm:pt>
    <dgm:pt modelId="{0EDC25CD-059D-44D4-8CED-FA9341A6A253}" type="pres">
      <dgm:prSet presAssocID="{3CBF5A23-46C8-4391-9FA9-B80C4CA337BC}" presName="space" presStyleCnt="0"/>
      <dgm:spPr/>
    </dgm:pt>
    <dgm:pt modelId="{7B9E8906-C8FE-4F58-8FA6-8AC151D62208}" type="pres">
      <dgm:prSet presAssocID="{7A63AB62-284E-436F-957E-D3F8F24EB96F}" presName="compositeB" presStyleCnt="0"/>
      <dgm:spPr/>
    </dgm:pt>
    <dgm:pt modelId="{40090341-522C-4A69-985B-787E55609FE6}" type="pres">
      <dgm:prSet presAssocID="{7A63AB62-284E-436F-957E-D3F8F24EB96F}" presName="textB" presStyleLbl="revTx" presStyleIdx="3" presStyleCnt="14" custScaleX="120920">
        <dgm:presLayoutVars>
          <dgm:bulletEnabled val="1"/>
        </dgm:presLayoutVars>
      </dgm:prSet>
      <dgm:spPr/>
    </dgm:pt>
    <dgm:pt modelId="{4EF9F4E1-A03E-4257-AC5B-410069FF4B56}" type="pres">
      <dgm:prSet presAssocID="{7A63AB62-284E-436F-957E-D3F8F24EB96F}" presName="circleB" presStyleLbl="node1" presStyleIdx="3" presStyleCnt="14"/>
      <dgm:spPr/>
    </dgm:pt>
    <dgm:pt modelId="{0A6EC3F2-AE63-468A-ACB1-B3F90713CADD}" type="pres">
      <dgm:prSet presAssocID="{7A63AB62-284E-436F-957E-D3F8F24EB96F}" presName="spaceB" presStyleCnt="0"/>
      <dgm:spPr/>
    </dgm:pt>
    <dgm:pt modelId="{BF20E452-AD33-4A4D-A94B-E8AB03941017}" type="pres">
      <dgm:prSet presAssocID="{1A559827-8CC3-4CA7-A720-4FD7A76B09DE}" presName="space" presStyleCnt="0"/>
      <dgm:spPr/>
    </dgm:pt>
    <dgm:pt modelId="{E039309F-7D1D-40BD-BF04-137B287F2AEB}" type="pres">
      <dgm:prSet presAssocID="{670D7F74-B57D-436C-A82F-F5A63CD9BBB8}" presName="compositeA" presStyleCnt="0"/>
      <dgm:spPr/>
    </dgm:pt>
    <dgm:pt modelId="{F2B25E88-5E9A-4DEB-B4E2-585D13F70FD9}" type="pres">
      <dgm:prSet presAssocID="{670D7F74-B57D-436C-A82F-F5A63CD9BBB8}" presName="textA" presStyleLbl="revTx" presStyleIdx="4" presStyleCnt="14">
        <dgm:presLayoutVars>
          <dgm:bulletEnabled val="1"/>
        </dgm:presLayoutVars>
      </dgm:prSet>
      <dgm:spPr/>
    </dgm:pt>
    <dgm:pt modelId="{0042EA13-8DA7-47E1-934A-0FDE314815B1}" type="pres">
      <dgm:prSet presAssocID="{670D7F74-B57D-436C-A82F-F5A63CD9BBB8}" presName="circleA" presStyleLbl="node1" presStyleIdx="4" presStyleCnt="14"/>
      <dgm:spPr/>
    </dgm:pt>
    <dgm:pt modelId="{36A47099-6E10-4892-A261-2487EC0861A1}" type="pres">
      <dgm:prSet presAssocID="{670D7F74-B57D-436C-A82F-F5A63CD9BBB8}" presName="spaceA" presStyleCnt="0"/>
      <dgm:spPr/>
    </dgm:pt>
    <dgm:pt modelId="{31575BD7-88E7-4F55-81F7-838C38F21CBA}" type="pres">
      <dgm:prSet presAssocID="{5E0EDC02-24BD-4124-ABB8-0525F1BDF8EA}" presName="space" presStyleCnt="0"/>
      <dgm:spPr/>
    </dgm:pt>
    <dgm:pt modelId="{25DFAB8B-ADE7-4EB4-BB31-D3A5F47BE397}" type="pres">
      <dgm:prSet presAssocID="{B7B34318-BE21-46F4-872B-BF1F6CAC54A3}" presName="compositeB" presStyleCnt="0"/>
      <dgm:spPr/>
    </dgm:pt>
    <dgm:pt modelId="{C5511E79-4099-40B2-90D6-6935EEF6DCE4}" type="pres">
      <dgm:prSet presAssocID="{B7B34318-BE21-46F4-872B-BF1F6CAC54A3}" presName="textB" presStyleLbl="revTx" presStyleIdx="5" presStyleCnt="14" custScaleX="115398">
        <dgm:presLayoutVars>
          <dgm:bulletEnabled val="1"/>
        </dgm:presLayoutVars>
      </dgm:prSet>
      <dgm:spPr/>
    </dgm:pt>
    <dgm:pt modelId="{788F7ABB-928B-4DBC-A6B3-B3407616FE73}" type="pres">
      <dgm:prSet presAssocID="{B7B34318-BE21-46F4-872B-BF1F6CAC54A3}" presName="circleB" presStyleLbl="node1" presStyleIdx="5" presStyleCnt="14"/>
      <dgm:spPr/>
    </dgm:pt>
    <dgm:pt modelId="{2E074B2D-6CCA-47AD-B352-FBE2FCE087EF}" type="pres">
      <dgm:prSet presAssocID="{B7B34318-BE21-46F4-872B-BF1F6CAC54A3}" presName="spaceB" presStyleCnt="0"/>
      <dgm:spPr/>
    </dgm:pt>
    <dgm:pt modelId="{CACAB52F-CE15-4302-9FCD-6A4764EF4916}" type="pres">
      <dgm:prSet presAssocID="{C807197F-F76F-4E45-A294-6753A2DECF53}" presName="space" presStyleCnt="0"/>
      <dgm:spPr/>
    </dgm:pt>
    <dgm:pt modelId="{D7694908-B054-42BC-96E1-EED855ECB996}" type="pres">
      <dgm:prSet presAssocID="{E07DE8D8-1276-46BA-8FF0-79E8CB6AD8F0}" presName="compositeA" presStyleCnt="0"/>
      <dgm:spPr/>
    </dgm:pt>
    <dgm:pt modelId="{653A9A08-14EE-4A90-AF46-A7F937D3D24E}" type="pres">
      <dgm:prSet presAssocID="{E07DE8D8-1276-46BA-8FF0-79E8CB6AD8F0}" presName="textA" presStyleLbl="revTx" presStyleIdx="6" presStyleCnt="14">
        <dgm:presLayoutVars>
          <dgm:bulletEnabled val="1"/>
        </dgm:presLayoutVars>
      </dgm:prSet>
      <dgm:spPr/>
    </dgm:pt>
    <dgm:pt modelId="{BD559631-FFEE-4F36-823F-A9D1B8631CCC}" type="pres">
      <dgm:prSet presAssocID="{E07DE8D8-1276-46BA-8FF0-79E8CB6AD8F0}" presName="circleA" presStyleLbl="node1" presStyleIdx="6" presStyleCnt="14"/>
      <dgm:spPr/>
    </dgm:pt>
    <dgm:pt modelId="{F5EDEAAE-C5A6-4135-A366-9BA3246172ED}" type="pres">
      <dgm:prSet presAssocID="{E07DE8D8-1276-46BA-8FF0-79E8CB6AD8F0}" presName="spaceA" presStyleCnt="0"/>
      <dgm:spPr/>
    </dgm:pt>
    <dgm:pt modelId="{8BFA31D1-CA0F-42DD-90AA-6349C367B16E}" type="pres">
      <dgm:prSet presAssocID="{510D9AB1-40A5-4747-B721-C8D2A834AC00}" presName="space" presStyleCnt="0"/>
      <dgm:spPr/>
    </dgm:pt>
    <dgm:pt modelId="{EBA2D78B-BD39-4BCF-A875-11650E943854}" type="pres">
      <dgm:prSet presAssocID="{906F327B-0103-41F4-AA08-52DB0C11BD73}" presName="compositeB" presStyleCnt="0"/>
      <dgm:spPr/>
    </dgm:pt>
    <dgm:pt modelId="{5A2F886C-2DE6-4D7D-9D14-19DB1B352F6D}" type="pres">
      <dgm:prSet presAssocID="{906F327B-0103-41F4-AA08-52DB0C11BD73}" presName="textB" presStyleLbl="revTx" presStyleIdx="7" presStyleCnt="14">
        <dgm:presLayoutVars>
          <dgm:bulletEnabled val="1"/>
        </dgm:presLayoutVars>
      </dgm:prSet>
      <dgm:spPr/>
    </dgm:pt>
    <dgm:pt modelId="{D9A18891-C8EA-4BCF-A8A8-8F0976CC448D}" type="pres">
      <dgm:prSet presAssocID="{906F327B-0103-41F4-AA08-52DB0C11BD73}" presName="circleB" presStyleLbl="node1" presStyleIdx="7" presStyleCnt="14"/>
      <dgm:spPr/>
    </dgm:pt>
    <dgm:pt modelId="{790489CE-887E-4CA5-9414-0402E397E428}" type="pres">
      <dgm:prSet presAssocID="{906F327B-0103-41F4-AA08-52DB0C11BD73}" presName="spaceB" presStyleCnt="0"/>
      <dgm:spPr/>
    </dgm:pt>
    <dgm:pt modelId="{1F4ED9DD-74D0-475C-8243-7AFA15DBB782}" type="pres">
      <dgm:prSet presAssocID="{BF9FFB33-E197-44D4-B2B3-0BE405697C73}" presName="space" presStyleCnt="0"/>
      <dgm:spPr/>
    </dgm:pt>
    <dgm:pt modelId="{61E555C0-37C8-4315-99F8-80A84669DF8A}" type="pres">
      <dgm:prSet presAssocID="{356E7C84-444F-4CD2-9A11-097FEAE4CA80}" presName="compositeA" presStyleCnt="0"/>
      <dgm:spPr/>
    </dgm:pt>
    <dgm:pt modelId="{644CAD97-9215-4A08-A1ED-FE3E7AAA42FC}" type="pres">
      <dgm:prSet presAssocID="{356E7C84-444F-4CD2-9A11-097FEAE4CA80}" presName="textA" presStyleLbl="revTx" presStyleIdx="8" presStyleCnt="14" custScaleX="113643">
        <dgm:presLayoutVars>
          <dgm:bulletEnabled val="1"/>
        </dgm:presLayoutVars>
      </dgm:prSet>
      <dgm:spPr/>
    </dgm:pt>
    <dgm:pt modelId="{84850058-9F3F-4D5E-B5ED-1CAEF3115E47}" type="pres">
      <dgm:prSet presAssocID="{356E7C84-444F-4CD2-9A11-097FEAE4CA80}" presName="circleA" presStyleLbl="node1" presStyleIdx="8" presStyleCnt="14"/>
      <dgm:spPr/>
    </dgm:pt>
    <dgm:pt modelId="{1BAF71B3-6DDA-42AE-8BCC-9E6E6F75255F}" type="pres">
      <dgm:prSet presAssocID="{356E7C84-444F-4CD2-9A11-097FEAE4CA80}" presName="spaceA" presStyleCnt="0"/>
      <dgm:spPr/>
    </dgm:pt>
    <dgm:pt modelId="{C195068E-0556-4E13-A78A-DC66B4272B17}" type="pres">
      <dgm:prSet presAssocID="{8581B508-F9D8-4276-B341-C3FB831247FE}" presName="space" presStyleCnt="0"/>
      <dgm:spPr/>
    </dgm:pt>
    <dgm:pt modelId="{C92C8E3A-8650-43E9-907E-C6B96E7610E6}" type="pres">
      <dgm:prSet presAssocID="{E26734D2-3099-4FCF-A66C-679E58717EE9}" presName="compositeB" presStyleCnt="0"/>
      <dgm:spPr/>
    </dgm:pt>
    <dgm:pt modelId="{F54CCFC2-0A27-404D-8314-C44FBFC83243}" type="pres">
      <dgm:prSet presAssocID="{E26734D2-3099-4FCF-A66C-679E58717EE9}" presName="textB" presStyleLbl="revTx" presStyleIdx="9" presStyleCnt="14">
        <dgm:presLayoutVars>
          <dgm:bulletEnabled val="1"/>
        </dgm:presLayoutVars>
      </dgm:prSet>
      <dgm:spPr/>
    </dgm:pt>
    <dgm:pt modelId="{46056257-408F-43E6-AEE0-2E2D2B54B279}" type="pres">
      <dgm:prSet presAssocID="{E26734D2-3099-4FCF-A66C-679E58717EE9}" presName="circleB" presStyleLbl="node1" presStyleIdx="9" presStyleCnt="14"/>
      <dgm:spPr/>
    </dgm:pt>
    <dgm:pt modelId="{A83B36E5-626E-4A33-9C41-65887425F8E1}" type="pres">
      <dgm:prSet presAssocID="{E26734D2-3099-4FCF-A66C-679E58717EE9}" presName="spaceB" presStyleCnt="0"/>
      <dgm:spPr/>
    </dgm:pt>
    <dgm:pt modelId="{FA5A3C0F-7889-4322-ABF2-978729FBD8E9}" type="pres">
      <dgm:prSet presAssocID="{65321902-B7F7-4FFD-B2F5-7D635BA0DB56}" presName="space" presStyleCnt="0"/>
      <dgm:spPr/>
    </dgm:pt>
    <dgm:pt modelId="{DB8CDFF7-DF78-44EC-BA17-3C8F6E329567}" type="pres">
      <dgm:prSet presAssocID="{52F7E574-8FB9-4C82-A4E1-311E2FCC5878}" presName="compositeA" presStyleCnt="0"/>
      <dgm:spPr/>
    </dgm:pt>
    <dgm:pt modelId="{9CB79D59-1D31-4DC8-9DE9-CD8D43FF3AF4}" type="pres">
      <dgm:prSet presAssocID="{52F7E574-8FB9-4C82-A4E1-311E2FCC5878}" presName="textA" presStyleLbl="revTx" presStyleIdx="10" presStyleCnt="14">
        <dgm:presLayoutVars>
          <dgm:bulletEnabled val="1"/>
        </dgm:presLayoutVars>
      </dgm:prSet>
      <dgm:spPr/>
    </dgm:pt>
    <dgm:pt modelId="{BC533A2C-E236-45B1-96C6-95AA26521E08}" type="pres">
      <dgm:prSet presAssocID="{52F7E574-8FB9-4C82-A4E1-311E2FCC5878}" presName="circleA" presStyleLbl="node1" presStyleIdx="10" presStyleCnt="14"/>
      <dgm:spPr/>
    </dgm:pt>
    <dgm:pt modelId="{6B2A607A-B8BE-445F-95C6-B5CB257BBF8A}" type="pres">
      <dgm:prSet presAssocID="{52F7E574-8FB9-4C82-A4E1-311E2FCC5878}" presName="spaceA" presStyleCnt="0"/>
      <dgm:spPr/>
    </dgm:pt>
    <dgm:pt modelId="{F1FB3368-130E-4C56-8DF6-22EA1B25C537}" type="pres">
      <dgm:prSet presAssocID="{ACCAD215-71B1-404D-8C89-687A4EE2B12A}" presName="space" presStyleCnt="0"/>
      <dgm:spPr/>
    </dgm:pt>
    <dgm:pt modelId="{A0ABF2A2-C62B-4B4C-9634-D22F780D34C6}" type="pres">
      <dgm:prSet presAssocID="{F3CBBF15-9CC3-42BF-A33D-DCA86286FBF6}" presName="compositeB" presStyleCnt="0"/>
      <dgm:spPr/>
    </dgm:pt>
    <dgm:pt modelId="{F55D37D9-DC6F-4F22-B381-41F8ACE1A71F}" type="pres">
      <dgm:prSet presAssocID="{F3CBBF15-9CC3-42BF-A33D-DCA86286FBF6}" presName="textB" presStyleLbl="revTx" presStyleIdx="11" presStyleCnt="14">
        <dgm:presLayoutVars>
          <dgm:bulletEnabled val="1"/>
        </dgm:presLayoutVars>
      </dgm:prSet>
      <dgm:spPr/>
    </dgm:pt>
    <dgm:pt modelId="{2627EC35-9C26-46EC-BD26-D274257C6D05}" type="pres">
      <dgm:prSet presAssocID="{F3CBBF15-9CC3-42BF-A33D-DCA86286FBF6}" presName="circleB" presStyleLbl="node1" presStyleIdx="11" presStyleCnt="14"/>
      <dgm:spPr/>
    </dgm:pt>
    <dgm:pt modelId="{5EC12C27-C47A-4A0C-831D-C531E2E77B47}" type="pres">
      <dgm:prSet presAssocID="{F3CBBF15-9CC3-42BF-A33D-DCA86286FBF6}" presName="spaceB" presStyleCnt="0"/>
      <dgm:spPr/>
    </dgm:pt>
    <dgm:pt modelId="{60F8381B-665A-408D-AEBC-7D68882CE0B4}" type="pres">
      <dgm:prSet presAssocID="{55B47E06-FC02-40A0-BCE0-158013AD6624}" presName="space" presStyleCnt="0"/>
      <dgm:spPr/>
    </dgm:pt>
    <dgm:pt modelId="{42679DB5-6B51-483E-BDF1-3DA9E810A995}" type="pres">
      <dgm:prSet presAssocID="{A4215419-DE2E-4F68-8A67-C228DB5E7C0C}" presName="compositeA" presStyleCnt="0"/>
      <dgm:spPr/>
    </dgm:pt>
    <dgm:pt modelId="{8F41ABC1-5A8B-4640-A725-E384A7DD6457}" type="pres">
      <dgm:prSet presAssocID="{A4215419-DE2E-4F68-8A67-C228DB5E7C0C}" presName="textA" presStyleLbl="revTx" presStyleIdx="12" presStyleCnt="14">
        <dgm:presLayoutVars>
          <dgm:bulletEnabled val="1"/>
        </dgm:presLayoutVars>
      </dgm:prSet>
      <dgm:spPr/>
    </dgm:pt>
    <dgm:pt modelId="{50EAB4CA-14B7-4BE3-A310-61DAFBDF62C9}" type="pres">
      <dgm:prSet presAssocID="{A4215419-DE2E-4F68-8A67-C228DB5E7C0C}" presName="circleA" presStyleLbl="node1" presStyleIdx="12" presStyleCnt="14"/>
      <dgm:spPr/>
    </dgm:pt>
    <dgm:pt modelId="{02882DDD-575A-47B7-BE8A-2A3BAEA470E0}" type="pres">
      <dgm:prSet presAssocID="{A4215419-DE2E-4F68-8A67-C228DB5E7C0C}" presName="spaceA" presStyleCnt="0"/>
      <dgm:spPr/>
    </dgm:pt>
    <dgm:pt modelId="{3E073005-4EDC-4606-B3FC-4DBAD45D568C}" type="pres">
      <dgm:prSet presAssocID="{2036A06A-4D9C-409A-80FE-D0E6A27F55FF}" presName="space" presStyleCnt="0"/>
      <dgm:spPr/>
    </dgm:pt>
    <dgm:pt modelId="{5F1B8C3C-7B6C-43CD-B110-544A2B4E7BDB}" type="pres">
      <dgm:prSet presAssocID="{C6054355-F840-4EB2-9204-6AC5AF893813}" presName="compositeB" presStyleCnt="0"/>
      <dgm:spPr/>
    </dgm:pt>
    <dgm:pt modelId="{B729316B-1129-4F96-9396-1A1339356488}" type="pres">
      <dgm:prSet presAssocID="{C6054355-F840-4EB2-9204-6AC5AF893813}" presName="textB" presStyleLbl="revTx" presStyleIdx="13" presStyleCnt="14">
        <dgm:presLayoutVars>
          <dgm:bulletEnabled val="1"/>
        </dgm:presLayoutVars>
      </dgm:prSet>
      <dgm:spPr/>
    </dgm:pt>
    <dgm:pt modelId="{D0C617F2-AF28-4F62-9978-1FEDA0DB5471}" type="pres">
      <dgm:prSet presAssocID="{C6054355-F840-4EB2-9204-6AC5AF893813}" presName="circleB" presStyleLbl="node1" presStyleIdx="13" presStyleCnt="14"/>
      <dgm:spPr/>
    </dgm:pt>
    <dgm:pt modelId="{6A5E277E-7587-44F7-9451-81A3DC303D38}" type="pres">
      <dgm:prSet presAssocID="{C6054355-F840-4EB2-9204-6AC5AF893813}" presName="spaceB" presStyleCnt="0"/>
      <dgm:spPr/>
    </dgm:pt>
  </dgm:ptLst>
  <dgm:cxnLst>
    <dgm:cxn modelId="{8C7AFC19-BFA6-4CE9-A8BC-DFF55ABF0404}" type="presOf" srcId="{E26734D2-3099-4FCF-A66C-679E58717EE9}" destId="{F54CCFC2-0A27-404D-8314-C44FBFC83243}" srcOrd="0" destOrd="0" presId="urn:microsoft.com/office/officeart/2005/8/layout/hProcess11"/>
    <dgm:cxn modelId="{46A37821-1E5C-4F29-AEA8-60DB39EF2356}" type="presOf" srcId="{7A63AB62-284E-436F-957E-D3F8F24EB96F}" destId="{40090341-522C-4A69-985B-787E55609FE6}" srcOrd="0" destOrd="0" presId="urn:microsoft.com/office/officeart/2005/8/layout/hProcess11"/>
    <dgm:cxn modelId="{368D0825-88B8-4799-9FEE-3018033D7B08}" srcId="{9E5FDA6B-FB02-449B-AA7E-7EBF658E1636}" destId="{7A63AB62-284E-436F-957E-D3F8F24EB96F}" srcOrd="3" destOrd="0" parTransId="{3DC9D98E-C0B6-4D39-B234-EDE0D3902CA4}" sibTransId="{1A559827-8CC3-4CA7-A720-4FD7A76B09DE}"/>
    <dgm:cxn modelId="{0DB82C3F-9292-4BD6-9B7D-C721F1CAB3D9}" type="presOf" srcId="{A4215419-DE2E-4F68-8A67-C228DB5E7C0C}" destId="{8F41ABC1-5A8B-4640-A725-E384A7DD6457}" srcOrd="0" destOrd="0" presId="urn:microsoft.com/office/officeart/2005/8/layout/hProcess11"/>
    <dgm:cxn modelId="{F5F01C67-0BE9-4174-872B-AD85A313121D}" srcId="{9E5FDA6B-FB02-449B-AA7E-7EBF658E1636}" destId="{906F327B-0103-41F4-AA08-52DB0C11BD73}" srcOrd="7" destOrd="0" parTransId="{313F871F-4EAC-465D-BDE9-0C4D9ADD8B53}" sibTransId="{BF9FFB33-E197-44D4-B2B3-0BE405697C73}"/>
    <dgm:cxn modelId="{38047B6A-C326-4FA6-B81E-D7756FF044BF}" srcId="{9E5FDA6B-FB02-449B-AA7E-7EBF658E1636}" destId="{356E7C84-444F-4CD2-9A11-097FEAE4CA80}" srcOrd="8" destOrd="0" parTransId="{31DF6BF5-6824-4FBA-9F8D-C6743A52EA8D}" sibTransId="{8581B508-F9D8-4276-B341-C3FB831247FE}"/>
    <dgm:cxn modelId="{36F5204F-343E-4D0D-AEB1-532AA2D36352}" type="presOf" srcId="{E07DE8D8-1276-46BA-8FF0-79E8CB6AD8F0}" destId="{653A9A08-14EE-4A90-AF46-A7F937D3D24E}" srcOrd="0" destOrd="0" presId="urn:microsoft.com/office/officeart/2005/8/layout/hProcess11"/>
    <dgm:cxn modelId="{87180450-399A-4AB5-A612-91CF6C4DE02A}" srcId="{9E5FDA6B-FB02-449B-AA7E-7EBF658E1636}" destId="{E9792C2A-28DD-4A18-BAF3-5FF3B38FF586}" srcOrd="2" destOrd="0" parTransId="{E417A0EC-EAC9-48D3-B8B7-BA3694E36289}" sibTransId="{3CBF5A23-46C8-4391-9FA9-B80C4CA337BC}"/>
    <dgm:cxn modelId="{F9A1AD70-4F58-4804-AB11-CF8563CA573A}" type="presOf" srcId="{906F327B-0103-41F4-AA08-52DB0C11BD73}" destId="{5A2F886C-2DE6-4D7D-9D14-19DB1B352F6D}" srcOrd="0" destOrd="0" presId="urn:microsoft.com/office/officeart/2005/8/layout/hProcess11"/>
    <dgm:cxn modelId="{B53F5471-1BA7-4095-9DA5-133D1BD8EBFA}" type="presOf" srcId="{8DA24B2E-223B-4CB9-8FDC-D9AB1FF9AB6C}" destId="{771E30DD-0B75-4B70-87AC-E29ECEC1B5BC}" srcOrd="0" destOrd="0" presId="urn:microsoft.com/office/officeart/2005/8/layout/hProcess11"/>
    <dgm:cxn modelId="{8BADAF73-A521-4CE7-97A7-541276C78BC9}" srcId="{9E5FDA6B-FB02-449B-AA7E-7EBF658E1636}" destId="{C6054355-F840-4EB2-9204-6AC5AF893813}" srcOrd="13" destOrd="0" parTransId="{073051E5-AF20-408D-9E64-A0B927467FF6}" sibTransId="{6C03E7DF-3A64-4D0A-A19C-6DB1B14E0269}"/>
    <dgm:cxn modelId="{ED855475-F5D3-463E-9226-1A59EED85AE4}" srcId="{9E5FDA6B-FB02-449B-AA7E-7EBF658E1636}" destId="{52F7E574-8FB9-4C82-A4E1-311E2FCC5878}" srcOrd="10" destOrd="0" parTransId="{7D0C98EB-ECE1-4256-A0A0-0C4C7B029A94}" sibTransId="{ACCAD215-71B1-404D-8C89-687A4EE2B12A}"/>
    <dgm:cxn modelId="{E6E22078-4956-4985-8F2E-973AA0C21C9A}" type="presOf" srcId="{9E5FDA6B-FB02-449B-AA7E-7EBF658E1636}" destId="{95A0ACCE-534B-46F5-8870-B058C0B420B6}" srcOrd="0" destOrd="0" presId="urn:microsoft.com/office/officeart/2005/8/layout/hProcess11"/>
    <dgm:cxn modelId="{F108467A-A4A9-4987-8223-817EF314CEC4}" type="presOf" srcId="{C6054355-F840-4EB2-9204-6AC5AF893813}" destId="{B729316B-1129-4F96-9396-1A1339356488}" srcOrd="0" destOrd="0" presId="urn:microsoft.com/office/officeart/2005/8/layout/hProcess11"/>
    <dgm:cxn modelId="{5B119D5A-33E8-42F8-95C0-FCC9DCC166D2}" srcId="{9E5FDA6B-FB02-449B-AA7E-7EBF658E1636}" destId="{A4215419-DE2E-4F68-8A67-C228DB5E7C0C}" srcOrd="12" destOrd="0" parTransId="{7FB7E8D5-5F34-4F51-AE4A-1367B1A6EC93}" sibTransId="{2036A06A-4D9C-409A-80FE-D0E6A27F55FF}"/>
    <dgm:cxn modelId="{C1825981-ACD1-420A-8628-9FB39A998A22}" srcId="{9E5FDA6B-FB02-449B-AA7E-7EBF658E1636}" destId="{E07DE8D8-1276-46BA-8FF0-79E8CB6AD8F0}" srcOrd="6" destOrd="0" parTransId="{ADF4C571-E378-4747-8109-0D13B25A83B9}" sibTransId="{510D9AB1-40A5-4747-B721-C8D2A834AC00}"/>
    <dgm:cxn modelId="{B0C85A8A-5DED-453E-B252-658E0BF54B2A}" srcId="{9E5FDA6B-FB02-449B-AA7E-7EBF658E1636}" destId="{E26734D2-3099-4FCF-A66C-679E58717EE9}" srcOrd="9" destOrd="0" parTransId="{9040986C-28D7-401E-B86D-7E05EDECEAD1}" sibTransId="{65321902-B7F7-4FFD-B2F5-7D635BA0DB56}"/>
    <dgm:cxn modelId="{83A9C78C-5814-48C6-9D4F-9810DCE8EEF9}" type="presOf" srcId="{356E7C84-444F-4CD2-9A11-097FEAE4CA80}" destId="{644CAD97-9215-4A08-A1ED-FE3E7AAA42FC}" srcOrd="0" destOrd="0" presId="urn:microsoft.com/office/officeart/2005/8/layout/hProcess11"/>
    <dgm:cxn modelId="{8371219A-B8DB-41BF-995A-9A09EF9614E5}" srcId="{9E5FDA6B-FB02-449B-AA7E-7EBF658E1636}" destId="{B7B34318-BE21-46F4-872B-BF1F6CAC54A3}" srcOrd="5" destOrd="0" parTransId="{A3ECC775-9AD6-42DC-9323-43DD8125DBD4}" sibTransId="{C807197F-F76F-4E45-A294-6753A2DECF53}"/>
    <dgm:cxn modelId="{AB133AA1-1A1A-41DA-9E27-DDDFD6226087}" type="presOf" srcId="{670D7F74-B57D-436C-A82F-F5A63CD9BBB8}" destId="{F2B25E88-5E9A-4DEB-B4E2-585D13F70FD9}" srcOrd="0" destOrd="0" presId="urn:microsoft.com/office/officeart/2005/8/layout/hProcess11"/>
    <dgm:cxn modelId="{503710A4-1EDB-4826-8838-AB1AD7DB4812}" srcId="{9E5FDA6B-FB02-449B-AA7E-7EBF658E1636}" destId="{1FD57838-6A58-4292-AE19-D4A1690A94CC}" srcOrd="0" destOrd="0" parTransId="{263F9C3C-C031-45A9-8CB7-620112884B76}" sibTransId="{845CF831-E6A0-45C2-BAEC-BE92CB689E95}"/>
    <dgm:cxn modelId="{B7B016AA-136F-40A1-B4EB-15056EB644D9}" type="presOf" srcId="{B7B34318-BE21-46F4-872B-BF1F6CAC54A3}" destId="{C5511E79-4099-40B2-90D6-6935EEF6DCE4}" srcOrd="0" destOrd="0" presId="urn:microsoft.com/office/officeart/2005/8/layout/hProcess11"/>
    <dgm:cxn modelId="{BC2FC4BB-34AC-40E0-8461-373D6C46E78E}" type="presOf" srcId="{1FD57838-6A58-4292-AE19-D4A1690A94CC}" destId="{95F2D450-EA48-4AB0-AD15-33BDC3AE3111}" srcOrd="0" destOrd="0" presId="urn:microsoft.com/office/officeart/2005/8/layout/hProcess11"/>
    <dgm:cxn modelId="{4D749AC0-9D67-464E-9753-1E8FB6274DA2}" type="presOf" srcId="{52F7E574-8FB9-4C82-A4E1-311E2FCC5878}" destId="{9CB79D59-1D31-4DC8-9DE9-CD8D43FF3AF4}" srcOrd="0" destOrd="0" presId="urn:microsoft.com/office/officeart/2005/8/layout/hProcess11"/>
    <dgm:cxn modelId="{E63953D0-B53D-4115-BD4D-22E9F801056E}" srcId="{9E5FDA6B-FB02-449B-AA7E-7EBF658E1636}" destId="{F3CBBF15-9CC3-42BF-A33D-DCA86286FBF6}" srcOrd="11" destOrd="0" parTransId="{9A5DDD2B-B90D-4A74-98CC-DFAEFE9F8323}" sibTransId="{55B47E06-FC02-40A0-BCE0-158013AD6624}"/>
    <dgm:cxn modelId="{1940F3D1-4B3D-4A38-AE75-2FF997A8A24C}" srcId="{9E5FDA6B-FB02-449B-AA7E-7EBF658E1636}" destId="{670D7F74-B57D-436C-A82F-F5A63CD9BBB8}" srcOrd="4" destOrd="0" parTransId="{67BF32BF-69F2-492A-9B54-620DCF8A7706}" sibTransId="{5E0EDC02-24BD-4124-ABB8-0525F1BDF8EA}"/>
    <dgm:cxn modelId="{0AE1D7DA-54FD-4A17-AB3B-DFBDCE2DD0F1}" type="presOf" srcId="{F3CBBF15-9CC3-42BF-A33D-DCA86286FBF6}" destId="{F55D37D9-DC6F-4F22-B381-41F8ACE1A71F}" srcOrd="0" destOrd="0" presId="urn:microsoft.com/office/officeart/2005/8/layout/hProcess11"/>
    <dgm:cxn modelId="{B41A3EED-F486-4D10-861B-8D7848A308AF}" srcId="{9E5FDA6B-FB02-449B-AA7E-7EBF658E1636}" destId="{8DA24B2E-223B-4CB9-8FDC-D9AB1FF9AB6C}" srcOrd="1" destOrd="0" parTransId="{C35248E3-4312-485F-BB58-160C74C79201}" sibTransId="{66DED853-9564-46C8-9EA1-FED55C722B5C}"/>
    <dgm:cxn modelId="{2C8CECF4-3196-43AD-9B3D-B689FA61930D}" type="presOf" srcId="{E9792C2A-28DD-4A18-BAF3-5FF3B38FF586}" destId="{A6AA20BD-BF11-4F6B-BBCA-FCA96DCB923D}" srcOrd="0" destOrd="0" presId="urn:microsoft.com/office/officeart/2005/8/layout/hProcess11"/>
    <dgm:cxn modelId="{A69A4BC8-770E-4609-BB9B-E0BD2C9E1E31}" type="presParOf" srcId="{95A0ACCE-534B-46F5-8870-B058C0B420B6}" destId="{294F1A3F-BB81-4EF1-9905-B7B82B8A8EE0}" srcOrd="0" destOrd="0" presId="urn:microsoft.com/office/officeart/2005/8/layout/hProcess11"/>
    <dgm:cxn modelId="{18BD8520-90EF-48E9-92A1-42BAA2E687B3}" type="presParOf" srcId="{95A0ACCE-534B-46F5-8870-B058C0B420B6}" destId="{AB084F47-76CA-4F8D-9BAB-40CFEB998C9C}" srcOrd="1" destOrd="0" presId="urn:microsoft.com/office/officeart/2005/8/layout/hProcess11"/>
    <dgm:cxn modelId="{7F8E2770-B426-47C8-91E6-71FDBB148318}" type="presParOf" srcId="{AB084F47-76CA-4F8D-9BAB-40CFEB998C9C}" destId="{44A79BC9-5A19-43CA-BBEB-E23EB1B47239}" srcOrd="0" destOrd="0" presId="urn:microsoft.com/office/officeart/2005/8/layout/hProcess11"/>
    <dgm:cxn modelId="{9FA38D0E-E22B-41C4-B88D-C7C4DFF2A941}" type="presParOf" srcId="{44A79BC9-5A19-43CA-BBEB-E23EB1B47239}" destId="{95F2D450-EA48-4AB0-AD15-33BDC3AE3111}" srcOrd="0" destOrd="0" presId="urn:microsoft.com/office/officeart/2005/8/layout/hProcess11"/>
    <dgm:cxn modelId="{74FF6C4C-83DF-4D5F-87EA-5EFA7518BD70}" type="presParOf" srcId="{44A79BC9-5A19-43CA-BBEB-E23EB1B47239}" destId="{58F5ADF9-C93C-4696-ADBC-ACB8635F9920}" srcOrd="1" destOrd="0" presId="urn:microsoft.com/office/officeart/2005/8/layout/hProcess11"/>
    <dgm:cxn modelId="{1296C5DB-41E5-4FE5-9042-2332CF0B8921}" type="presParOf" srcId="{44A79BC9-5A19-43CA-BBEB-E23EB1B47239}" destId="{90794689-5D0C-4F3C-A044-16A8FCE1AB3C}" srcOrd="2" destOrd="0" presId="urn:microsoft.com/office/officeart/2005/8/layout/hProcess11"/>
    <dgm:cxn modelId="{0CFCA5DD-31F0-4A05-96B8-C162FDF6A2B1}" type="presParOf" srcId="{AB084F47-76CA-4F8D-9BAB-40CFEB998C9C}" destId="{5F915DE6-8567-4C46-BDA0-FD6089BC9D7E}" srcOrd="1" destOrd="0" presId="urn:microsoft.com/office/officeart/2005/8/layout/hProcess11"/>
    <dgm:cxn modelId="{E39461F4-430A-49A9-A6E5-AC166DFE4749}" type="presParOf" srcId="{AB084F47-76CA-4F8D-9BAB-40CFEB998C9C}" destId="{7C0D3E66-4410-4C88-B954-E51F0CEE60B8}" srcOrd="2" destOrd="0" presId="urn:microsoft.com/office/officeart/2005/8/layout/hProcess11"/>
    <dgm:cxn modelId="{5E33BC0D-F41C-45AF-9794-8D46EC01C3DB}" type="presParOf" srcId="{7C0D3E66-4410-4C88-B954-E51F0CEE60B8}" destId="{771E30DD-0B75-4B70-87AC-E29ECEC1B5BC}" srcOrd="0" destOrd="0" presId="urn:microsoft.com/office/officeart/2005/8/layout/hProcess11"/>
    <dgm:cxn modelId="{DAC4C647-8757-4225-8362-894C58B10C87}" type="presParOf" srcId="{7C0D3E66-4410-4C88-B954-E51F0CEE60B8}" destId="{53862F30-DC4B-4784-AAB4-B8495EF08C87}" srcOrd="1" destOrd="0" presId="urn:microsoft.com/office/officeart/2005/8/layout/hProcess11"/>
    <dgm:cxn modelId="{25B6A420-3156-4459-B2B3-B9652DB884FE}" type="presParOf" srcId="{7C0D3E66-4410-4C88-B954-E51F0CEE60B8}" destId="{3935229E-C01A-48B1-933E-3FBA11D20197}" srcOrd="2" destOrd="0" presId="urn:microsoft.com/office/officeart/2005/8/layout/hProcess11"/>
    <dgm:cxn modelId="{70FF7E6E-876F-4BED-B52F-BA0B48BB342E}" type="presParOf" srcId="{AB084F47-76CA-4F8D-9BAB-40CFEB998C9C}" destId="{1CFCA7B0-E619-467C-9F38-D397C8397CE1}" srcOrd="3" destOrd="0" presId="urn:microsoft.com/office/officeart/2005/8/layout/hProcess11"/>
    <dgm:cxn modelId="{36A6B33B-C966-4029-B30B-F6E5AF752A47}" type="presParOf" srcId="{AB084F47-76CA-4F8D-9BAB-40CFEB998C9C}" destId="{C82F3A38-0A83-4561-A8D8-B9484EF4A2C7}" srcOrd="4" destOrd="0" presId="urn:microsoft.com/office/officeart/2005/8/layout/hProcess11"/>
    <dgm:cxn modelId="{578A9DF0-4B4A-4C89-9E40-73DA21D2526B}" type="presParOf" srcId="{C82F3A38-0A83-4561-A8D8-B9484EF4A2C7}" destId="{A6AA20BD-BF11-4F6B-BBCA-FCA96DCB923D}" srcOrd="0" destOrd="0" presId="urn:microsoft.com/office/officeart/2005/8/layout/hProcess11"/>
    <dgm:cxn modelId="{B531C373-BA4C-4D2C-BFA4-A0415B7F4772}" type="presParOf" srcId="{C82F3A38-0A83-4561-A8D8-B9484EF4A2C7}" destId="{A2FCF67B-4A6A-4858-8683-88779DD6827B}" srcOrd="1" destOrd="0" presId="urn:microsoft.com/office/officeart/2005/8/layout/hProcess11"/>
    <dgm:cxn modelId="{40B641C8-F277-43DD-B118-F2AE35D76D59}" type="presParOf" srcId="{C82F3A38-0A83-4561-A8D8-B9484EF4A2C7}" destId="{432B4F66-ACA9-4432-B100-D2CEA615B03B}" srcOrd="2" destOrd="0" presId="urn:microsoft.com/office/officeart/2005/8/layout/hProcess11"/>
    <dgm:cxn modelId="{3C29EB4F-626A-4FE5-92B4-5DD7602AF3B2}" type="presParOf" srcId="{AB084F47-76CA-4F8D-9BAB-40CFEB998C9C}" destId="{0EDC25CD-059D-44D4-8CED-FA9341A6A253}" srcOrd="5" destOrd="0" presId="urn:microsoft.com/office/officeart/2005/8/layout/hProcess11"/>
    <dgm:cxn modelId="{1A675056-62B4-46BA-AC74-AD65CAB2A680}" type="presParOf" srcId="{AB084F47-76CA-4F8D-9BAB-40CFEB998C9C}" destId="{7B9E8906-C8FE-4F58-8FA6-8AC151D62208}" srcOrd="6" destOrd="0" presId="urn:microsoft.com/office/officeart/2005/8/layout/hProcess11"/>
    <dgm:cxn modelId="{E03CE1E9-F6CB-48DB-A18F-A4B7BE08522A}" type="presParOf" srcId="{7B9E8906-C8FE-4F58-8FA6-8AC151D62208}" destId="{40090341-522C-4A69-985B-787E55609FE6}" srcOrd="0" destOrd="0" presId="urn:microsoft.com/office/officeart/2005/8/layout/hProcess11"/>
    <dgm:cxn modelId="{E9DF8B98-8EDD-4314-89AD-E606873FD9D8}" type="presParOf" srcId="{7B9E8906-C8FE-4F58-8FA6-8AC151D62208}" destId="{4EF9F4E1-A03E-4257-AC5B-410069FF4B56}" srcOrd="1" destOrd="0" presId="urn:microsoft.com/office/officeart/2005/8/layout/hProcess11"/>
    <dgm:cxn modelId="{6B08EA79-B932-4D2B-AD13-FEFB9E5FB679}" type="presParOf" srcId="{7B9E8906-C8FE-4F58-8FA6-8AC151D62208}" destId="{0A6EC3F2-AE63-468A-ACB1-B3F90713CADD}" srcOrd="2" destOrd="0" presId="urn:microsoft.com/office/officeart/2005/8/layout/hProcess11"/>
    <dgm:cxn modelId="{0096FEA3-6BC6-4884-8E61-AEB223BBE1DA}" type="presParOf" srcId="{AB084F47-76CA-4F8D-9BAB-40CFEB998C9C}" destId="{BF20E452-AD33-4A4D-A94B-E8AB03941017}" srcOrd="7" destOrd="0" presId="urn:microsoft.com/office/officeart/2005/8/layout/hProcess11"/>
    <dgm:cxn modelId="{80AD0D60-E118-449C-8F84-5620847A7EF5}" type="presParOf" srcId="{AB084F47-76CA-4F8D-9BAB-40CFEB998C9C}" destId="{E039309F-7D1D-40BD-BF04-137B287F2AEB}" srcOrd="8" destOrd="0" presId="urn:microsoft.com/office/officeart/2005/8/layout/hProcess11"/>
    <dgm:cxn modelId="{9EBC83A5-EA27-482D-95EA-81DF1F49F2E0}" type="presParOf" srcId="{E039309F-7D1D-40BD-BF04-137B287F2AEB}" destId="{F2B25E88-5E9A-4DEB-B4E2-585D13F70FD9}" srcOrd="0" destOrd="0" presId="urn:microsoft.com/office/officeart/2005/8/layout/hProcess11"/>
    <dgm:cxn modelId="{1172B47F-270C-48D5-9402-5C3F78666B01}" type="presParOf" srcId="{E039309F-7D1D-40BD-BF04-137B287F2AEB}" destId="{0042EA13-8DA7-47E1-934A-0FDE314815B1}" srcOrd="1" destOrd="0" presId="urn:microsoft.com/office/officeart/2005/8/layout/hProcess11"/>
    <dgm:cxn modelId="{98260A76-FDFD-4A64-BF9B-AD6C56CA0307}" type="presParOf" srcId="{E039309F-7D1D-40BD-BF04-137B287F2AEB}" destId="{36A47099-6E10-4892-A261-2487EC0861A1}" srcOrd="2" destOrd="0" presId="urn:microsoft.com/office/officeart/2005/8/layout/hProcess11"/>
    <dgm:cxn modelId="{7A4AB6A1-469C-4655-9C48-7A68A79F193C}" type="presParOf" srcId="{AB084F47-76CA-4F8D-9BAB-40CFEB998C9C}" destId="{31575BD7-88E7-4F55-81F7-838C38F21CBA}" srcOrd="9" destOrd="0" presId="urn:microsoft.com/office/officeart/2005/8/layout/hProcess11"/>
    <dgm:cxn modelId="{55B42B46-AE76-400A-A66D-9068F1DAE161}" type="presParOf" srcId="{AB084F47-76CA-4F8D-9BAB-40CFEB998C9C}" destId="{25DFAB8B-ADE7-4EB4-BB31-D3A5F47BE397}" srcOrd="10" destOrd="0" presId="urn:microsoft.com/office/officeart/2005/8/layout/hProcess11"/>
    <dgm:cxn modelId="{219A11CC-AF9F-43A3-B3F7-62139B07C1BC}" type="presParOf" srcId="{25DFAB8B-ADE7-4EB4-BB31-D3A5F47BE397}" destId="{C5511E79-4099-40B2-90D6-6935EEF6DCE4}" srcOrd="0" destOrd="0" presId="urn:microsoft.com/office/officeart/2005/8/layout/hProcess11"/>
    <dgm:cxn modelId="{D0B9F5A8-2740-4F01-9195-ACCF7ACADAA2}" type="presParOf" srcId="{25DFAB8B-ADE7-4EB4-BB31-D3A5F47BE397}" destId="{788F7ABB-928B-4DBC-A6B3-B3407616FE73}" srcOrd="1" destOrd="0" presId="urn:microsoft.com/office/officeart/2005/8/layout/hProcess11"/>
    <dgm:cxn modelId="{3A8E0D3D-1CBA-4D80-8922-AF985C97B48F}" type="presParOf" srcId="{25DFAB8B-ADE7-4EB4-BB31-D3A5F47BE397}" destId="{2E074B2D-6CCA-47AD-B352-FBE2FCE087EF}" srcOrd="2" destOrd="0" presId="urn:microsoft.com/office/officeart/2005/8/layout/hProcess11"/>
    <dgm:cxn modelId="{28EFAFDE-1317-47F2-A4ED-AC823B71DF68}" type="presParOf" srcId="{AB084F47-76CA-4F8D-9BAB-40CFEB998C9C}" destId="{CACAB52F-CE15-4302-9FCD-6A4764EF4916}" srcOrd="11" destOrd="0" presId="urn:microsoft.com/office/officeart/2005/8/layout/hProcess11"/>
    <dgm:cxn modelId="{810347ED-4AFB-41E4-A199-FA8696ECFEFB}" type="presParOf" srcId="{AB084F47-76CA-4F8D-9BAB-40CFEB998C9C}" destId="{D7694908-B054-42BC-96E1-EED855ECB996}" srcOrd="12" destOrd="0" presId="urn:microsoft.com/office/officeart/2005/8/layout/hProcess11"/>
    <dgm:cxn modelId="{B8C5AC8E-AC46-419B-81AC-036EDC2948BB}" type="presParOf" srcId="{D7694908-B054-42BC-96E1-EED855ECB996}" destId="{653A9A08-14EE-4A90-AF46-A7F937D3D24E}" srcOrd="0" destOrd="0" presId="urn:microsoft.com/office/officeart/2005/8/layout/hProcess11"/>
    <dgm:cxn modelId="{93CA3418-77D4-4B0A-B2D0-EC1D37A1BB25}" type="presParOf" srcId="{D7694908-B054-42BC-96E1-EED855ECB996}" destId="{BD559631-FFEE-4F36-823F-A9D1B8631CCC}" srcOrd="1" destOrd="0" presId="urn:microsoft.com/office/officeart/2005/8/layout/hProcess11"/>
    <dgm:cxn modelId="{BA37920F-3D15-4613-B218-64DDBC628E80}" type="presParOf" srcId="{D7694908-B054-42BC-96E1-EED855ECB996}" destId="{F5EDEAAE-C5A6-4135-A366-9BA3246172ED}" srcOrd="2" destOrd="0" presId="urn:microsoft.com/office/officeart/2005/8/layout/hProcess11"/>
    <dgm:cxn modelId="{06E14F10-4EC7-4729-AD08-FB64AAE5E25F}" type="presParOf" srcId="{AB084F47-76CA-4F8D-9BAB-40CFEB998C9C}" destId="{8BFA31D1-CA0F-42DD-90AA-6349C367B16E}" srcOrd="13" destOrd="0" presId="urn:microsoft.com/office/officeart/2005/8/layout/hProcess11"/>
    <dgm:cxn modelId="{A4E044FF-2FAE-46BA-A301-0CA32ABCBDBB}" type="presParOf" srcId="{AB084F47-76CA-4F8D-9BAB-40CFEB998C9C}" destId="{EBA2D78B-BD39-4BCF-A875-11650E943854}" srcOrd="14" destOrd="0" presId="urn:microsoft.com/office/officeart/2005/8/layout/hProcess11"/>
    <dgm:cxn modelId="{B4834B46-C68E-400F-BEFF-53798196CB7C}" type="presParOf" srcId="{EBA2D78B-BD39-4BCF-A875-11650E943854}" destId="{5A2F886C-2DE6-4D7D-9D14-19DB1B352F6D}" srcOrd="0" destOrd="0" presId="urn:microsoft.com/office/officeart/2005/8/layout/hProcess11"/>
    <dgm:cxn modelId="{B4681F6F-AA01-428C-BD2D-B840CC3346C2}" type="presParOf" srcId="{EBA2D78B-BD39-4BCF-A875-11650E943854}" destId="{D9A18891-C8EA-4BCF-A8A8-8F0976CC448D}" srcOrd="1" destOrd="0" presId="urn:microsoft.com/office/officeart/2005/8/layout/hProcess11"/>
    <dgm:cxn modelId="{BF490D05-4D04-4EEF-8B50-4EB056B20E8B}" type="presParOf" srcId="{EBA2D78B-BD39-4BCF-A875-11650E943854}" destId="{790489CE-887E-4CA5-9414-0402E397E428}" srcOrd="2" destOrd="0" presId="urn:microsoft.com/office/officeart/2005/8/layout/hProcess11"/>
    <dgm:cxn modelId="{AEEAC23D-A624-459C-8F30-217B89F0187A}" type="presParOf" srcId="{AB084F47-76CA-4F8D-9BAB-40CFEB998C9C}" destId="{1F4ED9DD-74D0-475C-8243-7AFA15DBB782}" srcOrd="15" destOrd="0" presId="urn:microsoft.com/office/officeart/2005/8/layout/hProcess11"/>
    <dgm:cxn modelId="{6F4B996C-144F-47EE-8DC6-CA5193F0B9F1}" type="presParOf" srcId="{AB084F47-76CA-4F8D-9BAB-40CFEB998C9C}" destId="{61E555C0-37C8-4315-99F8-80A84669DF8A}" srcOrd="16" destOrd="0" presId="urn:microsoft.com/office/officeart/2005/8/layout/hProcess11"/>
    <dgm:cxn modelId="{44BFBF7C-9498-4034-80F3-05F485C9B68F}" type="presParOf" srcId="{61E555C0-37C8-4315-99F8-80A84669DF8A}" destId="{644CAD97-9215-4A08-A1ED-FE3E7AAA42FC}" srcOrd="0" destOrd="0" presId="urn:microsoft.com/office/officeart/2005/8/layout/hProcess11"/>
    <dgm:cxn modelId="{C6805A2D-E186-4288-B368-971E38DA80E8}" type="presParOf" srcId="{61E555C0-37C8-4315-99F8-80A84669DF8A}" destId="{84850058-9F3F-4D5E-B5ED-1CAEF3115E47}" srcOrd="1" destOrd="0" presId="urn:microsoft.com/office/officeart/2005/8/layout/hProcess11"/>
    <dgm:cxn modelId="{A3A56B1A-C8DF-4C55-83AC-31A9BAF097B1}" type="presParOf" srcId="{61E555C0-37C8-4315-99F8-80A84669DF8A}" destId="{1BAF71B3-6DDA-42AE-8BCC-9E6E6F75255F}" srcOrd="2" destOrd="0" presId="urn:microsoft.com/office/officeart/2005/8/layout/hProcess11"/>
    <dgm:cxn modelId="{3AE0DDBD-F970-408B-91EA-AB7362EFDDF1}" type="presParOf" srcId="{AB084F47-76CA-4F8D-9BAB-40CFEB998C9C}" destId="{C195068E-0556-4E13-A78A-DC66B4272B17}" srcOrd="17" destOrd="0" presId="urn:microsoft.com/office/officeart/2005/8/layout/hProcess11"/>
    <dgm:cxn modelId="{0AF36694-8988-4524-B0B4-7FCD63BB99C7}" type="presParOf" srcId="{AB084F47-76CA-4F8D-9BAB-40CFEB998C9C}" destId="{C92C8E3A-8650-43E9-907E-C6B96E7610E6}" srcOrd="18" destOrd="0" presId="urn:microsoft.com/office/officeart/2005/8/layout/hProcess11"/>
    <dgm:cxn modelId="{B500305D-7A40-4B9D-ADC4-8091F40B0EB8}" type="presParOf" srcId="{C92C8E3A-8650-43E9-907E-C6B96E7610E6}" destId="{F54CCFC2-0A27-404D-8314-C44FBFC83243}" srcOrd="0" destOrd="0" presId="urn:microsoft.com/office/officeart/2005/8/layout/hProcess11"/>
    <dgm:cxn modelId="{6618F599-F925-4217-867A-65253CCA199D}" type="presParOf" srcId="{C92C8E3A-8650-43E9-907E-C6B96E7610E6}" destId="{46056257-408F-43E6-AEE0-2E2D2B54B279}" srcOrd="1" destOrd="0" presId="urn:microsoft.com/office/officeart/2005/8/layout/hProcess11"/>
    <dgm:cxn modelId="{8534AD28-9CF1-43ED-AA95-E4645FC09151}" type="presParOf" srcId="{C92C8E3A-8650-43E9-907E-C6B96E7610E6}" destId="{A83B36E5-626E-4A33-9C41-65887425F8E1}" srcOrd="2" destOrd="0" presId="urn:microsoft.com/office/officeart/2005/8/layout/hProcess11"/>
    <dgm:cxn modelId="{B80061C5-6D24-4DBF-9F3D-554D5DC230BC}" type="presParOf" srcId="{AB084F47-76CA-4F8D-9BAB-40CFEB998C9C}" destId="{FA5A3C0F-7889-4322-ABF2-978729FBD8E9}" srcOrd="19" destOrd="0" presId="urn:microsoft.com/office/officeart/2005/8/layout/hProcess11"/>
    <dgm:cxn modelId="{B7FDF31D-27A9-47FF-986D-F503B6338074}" type="presParOf" srcId="{AB084F47-76CA-4F8D-9BAB-40CFEB998C9C}" destId="{DB8CDFF7-DF78-44EC-BA17-3C8F6E329567}" srcOrd="20" destOrd="0" presId="urn:microsoft.com/office/officeart/2005/8/layout/hProcess11"/>
    <dgm:cxn modelId="{90F591B9-0198-43EA-9A8D-58093CD82B8C}" type="presParOf" srcId="{DB8CDFF7-DF78-44EC-BA17-3C8F6E329567}" destId="{9CB79D59-1D31-4DC8-9DE9-CD8D43FF3AF4}" srcOrd="0" destOrd="0" presId="urn:microsoft.com/office/officeart/2005/8/layout/hProcess11"/>
    <dgm:cxn modelId="{1FBB6164-6031-42E1-95B9-338F1EBE41AE}" type="presParOf" srcId="{DB8CDFF7-DF78-44EC-BA17-3C8F6E329567}" destId="{BC533A2C-E236-45B1-96C6-95AA26521E08}" srcOrd="1" destOrd="0" presId="urn:microsoft.com/office/officeart/2005/8/layout/hProcess11"/>
    <dgm:cxn modelId="{C4BF3040-86B2-4D77-BEC2-30FE143F9B51}" type="presParOf" srcId="{DB8CDFF7-DF78-44EC-BA17-3C8F6E329567}" destId="{6B2A607A-B8BE-445F-95C6-B5CB257BBF8A}" srcOrd="2" destOrd="0" presId="urn:microsoft.com/office/officeart/2005/8/layout/hProcess11"/>
    <dgm:cxn modelId="{77DFF566-452C-49AF-B5DD-0A2A81BB9D70}" type="presParOf" srcId="{AB084F47-76CA-4F8D-9BAB-40CFEB998C9C}" destId="{F1FB3368-130E-4C56-8DF6-22EA1B25C537}" srcOrd="21" destOrd="0" presId="urn:microsoft.com/office/officeart/2005/8/layout/hProcess11"/>
    <dgm:cxn modelId="{D98523C9-7C80-4CAF-BC12-62058FD2A8EC}" type="presParOf" srcId="{AB084F47-76CA-4F8D-9BAB-40CFEB998C9C}" destId="{A0ABF2A2-C62B-4B4C-9634-D22F780D34C6}" srcOrd="22" destOrd="0" presId="urn:microsoft.com/office/officeart/2005/8/layout/hProcess11"/>
    <dgm:cxn modelId="{CBACC8F2-B130-485C-9E45-9CBD49CCF9D6}" type="presParOf" srcId="{A0ABF2A2-C62B-4B4C-9634-D22F780D34C6}" destId="{F55D37D9-DC6F-4F22-B381-41F8ACE1A71F}" srcOrd="0" destOrd="0" presId="urn:microsoft.com/office/officeart/2005/8/layout/hProcess11"/>
    <dgm:cxn modelId="{0619D56A-395A-4407-9AF0-40907CEAE479}" type="presParOf" srcId="{A0ABF2A2-C62B-4B4C-9634-D22F780D34C6}" destId="{2627EC35-9C26-46EC-BD26-D274257C6D05}" srcOrd="1" destOrd="0" presId="urn:microsoft.com/office/officeart/2005/8/layout/hProcess11"/>
    <dgm:cxn modelId="{F33B1203-2D2C-4616-ABCA-F28E0D332F87}" type="presParOf" srcId="{A0ABF2A2-C62B-4B4C-9634-D22F780D34C6}" destId="{5EC12C27-C47A-4A0C-831D-C531E2E77B47}" srcOrd="2" destOrd="0" presId="urn:microsoft.com/office/officeart/2005/8/layout/hProcess11"/>
    <dgm:cxn modelId="{E8A67439-6EF3-455D-900E-8BB1DBBD4CCF}" type="presParOf" srcId="{AB084F47-76CA-4F8D-9BAB-40CFEB998C9C}" destId="{60F8381B-665A-408D-AEBC-7D68882CE0B4}" srcOrd="23" destOrd="0" presId="urn:microsoft.com/office/officeart/2005/8/layout/hProcess11"/>
    <dgm:cxn modelId="{CC247ABB-B0A5-43CF-A6E6-816BD2B5E1D6}" type="presParOf" srcId="{AB084F47-76CA-4F8D-9BAB-40CFEB998C9C}" destId="{42679DB5-6B51-483E-BDF1-3DA9E810A995}" srcOrd="24" destOrd="0" presId="urn:microsoft.com/office/officeart/2005/8/layout/hProcess11"/>
    <dgm:cxn modelId="{B2D67042-C724-4D47-8426-B4CED56A6ED0}" type="presParOf" srcId="{42679DB5-6B51-483E-BDF1-3DA9E810A995}" destId="{8F41ABC1-5A8B-4640-A725-E384A7DD6457}" srcOrd="0" destOrd="0" presId="urn:microsoft.com/office/officeart/2005/8/layout/hProcess11"/>
    <dgm:cxn modelId="{A83A0863-3B68-422E-9838-A07EE6187861}" type="presParOf" srcId="{42679DB5-6B51-483E-BDF1-3DA9E810A995}" destId="{50EAB4CA-14B7-4BE3-A310-61DAFBDF62C9}" srcOrd="1" destOrd="0" presId="urn:microsoft.com/office/officeart/2005/8/layout/hProcess11"/>
    <dgm:cxn modelId="{99D15DAE-F873-40A8-ABE6-2FC7EAC34E71}" type="presParOf" srcId="{42679DB5-6B51-483E-BDF1-3DA9E810A995}" destId="{02882DDD-575A-47B7-BE8A-2A3BAEA470E0}" srcOrd="2" destOrd="0" presId="urn:microsoft.com/office/officeart/2005/8/layout/hProcess11"/>
    <dgm:cxn modelId="{72E26E7F-B18A-4146-BFD8-265C94DE6803}" type="presParOf" srcId="{AB084F47-76CA-4F8D-9BAB-40CFEB998C9C}" destId="{3E073005-4EDC-4606-B3FC-4DBAD45D568C}" srcOrd="25" destOrd="0" presId="urn:microsoft.com/office/officeart/2005/8/layout/hProcess11"/>
    <dgm:cxn modelId="{A6FD27D9-576B-4A8F-9D34-FC5EF3F8F473}" type="presParOf" srcId="{AB084F47-76CA-4F8D-9BAB-40CFEB998C9C}" destId="{5F1B8C3C-7B6C-43CD-B110-544A2B4E7BDB}" srcOrd="26" destOrd="0" presId="urn:microsoft.com/office/officeart/2005/8/layout/hProcess11"/>
    <dgm:cxn modelId="{A5596422-DA3D-48EB-BEF5-68A324E14D00}" type="presParOf" srcId="{5F1B8C3C-7B6C-43CD-B110-544A2B4E7BDB}" destId="{B729316B-1129-4F96-9396-1A1339356488}" srcOrd="0" destOrd="0" presId="urn:microsoft.com/office/officeart/2005/8/layout/hProcess11"/>
    <dgm:cxn modelId="{32214B75-DD58-4C59-9530-FC4419C0E6FE}" type="presParOf" srcId="{5F1B8C3C-7B6C-43CD-B110-544A2B4E7BDB}" destId="{D0C617F2-AF28-4F62-9978-1FEDA0DB5471}" srcOrd="1" destOrd="0" presId="urn:microsoft.com/office/officeart/2005/8/layout/hProcess11"/>
    <dgm:cxn modelId="{A7F35221-A621-433A-97BA-ECEA8669F5A7}" type="presParOf" srcId="{5F1B8C3C-7B6C-43CD-B110-544A2B4E7BDB}" destId="{6A5E277E-7587-44F7-9451-81A3DC303D38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F26FE1F6-435C-47C0-A49F-0E7D4C5ADA05}" type="doc">
      <dgm:prSet loTypeId="urn:microsoft.com/office/officeart/2005/8/layout/hList1" loCatId="list" qsTypeId="urn:microsoft.com/office/officeart/2005/8/quickstyle/simple3" qsCatId="simple" csTypeId="urn:microsoft.com/office/officeart/2005/8/colors/colorful2" csCatId="colorful" phldr="1"/>
      <dgm:spPr/>
    </dgm:pt>
    <dgm:pt modelId="{D1FBE7EC-D5C9-4F22-B6BB-6C69A374A49D}">
      <dgm:prSet phldrT="[Text]"/>
      <dgm:spPr/>
      <dgm:t>
        <a:bodyPr/>
        <a:lstStyle/>
        <a:p>
          <a:pPr>
            <a:buClrTx/>
            <a:buSzTx/>
            <a:buFontTx/>
            <a:buNone/>
          </a:pPr>
          <a:r>
            <a:rPr lang="en-US" b="0" i="0" u="none" strike="noStrike" baseline="0">
              <a:latin typeface="+mn-lt"/>
              <a:ea typeface="+mn-ea"/>
              <a:cs typeface="+mn-cs"/>
            </a:rPr>
            <a:t>Each VM runs its own OS</a:t>
          </a:r>
          <a:endParaRPr lang="en-US" dirty="0"/>
        </a:p>
      </dgm:t>
    </dgm:pt>
    <dgm:pt modelId="{5A5DE509-934C-4575-9037-1D085CC42CE3}" type="parTrans" cxnId="{A7F37C2D-764C-4792-893B-FD81E2739368}">
      <dgm:prSet/>
      <dgm:spPr/>
      <dgm:t>
        <a:bodyPr/>
        <a:lstStyle/>
        <a:p>
          <a:endParaRPr lang="en-US"/>
        </a:p>
      </dgm:t>
    </dgm:pt>
    <dgm:pt modelId="{3D12D3D6-F12C-4FEE-AF79-6E849E448629}" type="sibTrans" cxnId="{A7F37C2D-764C-4792-893B-FD81E2739368}">
      <dgm:prSet/>
      <dgm:spPr/>
      <dgm:t>
        <a:bodyPr/>
        <a:lstStyle/>
        <a:p>
          <a:endParaRPr lang="en-US"/>
        </a:p>
      </dgm:t>
    </dgm:pt>
    <dgm:pt modelId="{38465FD6-2A32-4BA4-A586-2EB91E67831C}">
      <dgm:prSet phldrT="[Text]"/>
      <dgm:spPr/>
      <dgm:t>
        <a:bodyPr/>
        <a:lstStyle/>
        <a:p>
          <a:r>
            <a:rPr lang="en-US" dirty="0"/>
            <a:t>Boot up time is in minutes</a:t>
          </a:r>
        </a:p>
      </dgm:t>
    </dgm:pt>
    <dgm:pt modelId="{A78BBCD7-3516-45AB-908C-06A0C79B977E}" type="parTrans" cxnId="{DFBF0A76-682A-49BB-8179-76C3B5B9AC12}">
      <dgm:prSet/>
      <dgm:spPr/>
      <dgm:t>
        <a:bodyPr/>
        <a:lstStyle/>
        <a:p>
          <a:endParaRPr lang="en-US"/>
        </a:p>
      </dgm:t>
    </dgm:pt>
    <dgm:pt modelId="{F3DC0499-4A2E-40F3-A4B1-A6593BB52A18}" type="sibTrans" cxnId="{DFBF0A76-682A-49BB-8179-76C3B5B9AC12}">
      <dgm:prSet/>
      <dgm:spPr/>
      <dgm:t>
        <a:bodyPr/>
        <a:lstStyle/>
        <a:p>
          <a:endParaRPr lang="en-US"/>
        </a:p>
      </dgm:t>
    </dgm:pt>
    <dgm:pt modelId="{ACA974F4-9872-4D7B-9E6D-17360AFB906A}">
      <dgm:prSet phldrT="[Text]"/>
      <dgm:spPr/>
      <dgm:t>
        <a:bodyPr/>
        <a:lstStyle/>
        <a:p>
          <a:r>
            <a:rPr lang="en-US" dirty="0"/>
            <a:t>VMs snapshots are used sparingly</a:t>
          </a:r>
        </a:p>
      </dgm:t>
    </dgm:pt>
    <dgm:pt modelId="{83D7EFEC-9007-431D-8547-47BC61B37C1E}" type="parTrans" cxnId="{B5B8C158-F4CC-40A5-B236-6EDE52DDA87E}">
      <dgm:prSet/>
      <dgm:spPr/>
      <dgm:t>
        <a:bodyPr/>
        <a:lstStyle/>
        <a:p>
          <a:endParaRPr lang="en-US"/>
        </a:p>
      </dgm:t>
    </dgm:pt>
    <dgm:pt modelId="{9A644D72-659E-446C-9AB4-10BD9EF7BAC4}" type="sibTrans" cxnId="{B5B8C158-F4CC-40A5-B236-6EDE52DDA87E}">
      <dgm:prSet/>
      <dgm:spPr/>
      <dgm:t>
        <a:bodyPr/>
        <a:lstStyle/>
        <a:p>
          <a:endParaRPr lang="en-US"/>
        </a:p>
      </dgm:t>
    </dgm:pt>
    <dgm:pt modelId="{F786DA0F-0DF9-4F60-A85C-1F02DAC19D2C}">
      <dgm:prSet phldrT="[Text]"/>
      <dgm:spPr/>
      <dgm:t>
        <a:bodyPr/>
        <a:lstStyle/>
        <a:p>
          <a:r>
            <a:rPr lang="en-US" dirty="0"/>
            <a:t>Not effective diffs. Not version controlled</a:t>
          </a:r>
        </a:p>
      </dgm:t>
    </dgm:pt>
    <dgm:pt modelId="{D258C22A-2167-423E-A652-24458B826AD3}" type="parTrans" cxnId="{63E72A36-E2CD-4F4F-AE97-26FFF6999D40}">
      <dgm:prSet/>
      <dgm:spPr/>
      <dgm:t>
        <a:bodyPr/>
        <a:lstStyle/>
        <a:p>
          <a:endParaRPr lang="en-US"/>
        </a:p>
      </dgm:t>
    </dgm:pt>
    <dgm:pt modelId="{918771D6-4DBD-467D-BE02-597EA718D94D}" type="sibTrans" cxnId="{63E72A36-E2CD-4F4F-AE97-26FFF6999D40}">
      <dgm:prSet/>
      <dgm:spPr/>
      <dgm:t>
        <a:bodyPr/>
        <a:lstStyle/>
        <a:p>
          <a:endParaRPr lang="en-US"/>
        </a:p>
      </dgm:t>
    </dgm:pt>
    <dgm:pt modelId="{D25CAB0D-5B28-427E-A9E5-2146D79F629A}">
      <dgm:prSet phldrT="[Text]"/>
      <dgm:spPr/>
      <dgm:t>
        <a:bodyPr/>
        <a:lstStyle/>
        <a:p>
          <a:r>
            <a:rPr lang="en-US"/>
            <a:t>Cannot run more than couple of VMs on an average laptop</a:t>
          </a:r>
          <a:endParaRPr lang="en-US" dirty="0"/>
        </a:p>
      </dgm:t>
    </dgm:pt>
    <dgm:pt modelId="{93E4621B-48E8-4C3B-9C7B-4CE5500AE5A2}" type="parTrans" cxnId="{B81B2EE1-BC50-45E8-81A9-2DF248812691}">
      <dgm:prSet/>
      <dgm:spPr/>
      <dgm:t>
        <a:bodyPr/>
        <a:lstStyle/>
        <a:p>
          <a:endParaRPr lang="en-US"/>
        </a:p>
      </dgm:t>
    </dgm:pt>
    <dgm:pt modelId="{682A9C23-85E9-46D4-B293-692624C2600F}" type="sibTrans" cxnId="{B81B2EE1-BC50-45E8-81A9-2DF248812691}">
      <dgm:prSet/>
      <dgm:spPr/>
      <dgm:t>
        <a:bodyPr/>
        <a:lstStyle/>
        <a:p>
          <a:endParaRPr lang="en-US"/>
        </a:p>
      </dgm:t>
    </dgm:pt>
    <dgm:pt modelId="{566E827C-148A-4E71-9411-3219C5EE13FA}">
      <dgm:prSet phldrT="[Text]"/>
      <dgm:spPr/>
      <dgm:t>
        <a:bodyPr/>
        <a:lstStyle/>
        <a:p>
          <a:r>
            <a:rPr lang="en-US"/>
            <a:t>Only one VM can be started from one set of VMX and VMDK files</a:t>
          </a:r>
          <a:endParaRPr lang="en-US" dirty="0"/>
        </a:p>
      </dgm:t>
    </dgm:pt>
    <dgm:pt modelId="{D67BC8F8-3BFE-414A-B706-28EDE1767A11}" type="parTrans" cxnId="{CAFEEEC5-CE3B-4AC0-AF52-5EC63435C1C3}">
      <dgm:prSet/>
      <dgm:spPr/>
      <dgm:t>
        <a:bodyPr/>
        <a:lstStyle/>
        <a:p>
          <a:endParaRPr lang="en-US"/>
        </a:p>
      </dgm:t>
    </dgm:pt>
    <dgm:pt modelId="{26A3CEA1-B4D3-46AE-9B34-E401417445E6}" type="sibTrans" cxnId="{CAFEEEC5-CE3B-4AC0-AF52-5EC63435C1C3}">
      <dgm:prSet/>
      <dgm:spPr/>
      <dgm:t>
        <a:bodyPr/>
        <a:lstStyle/>
        <a:p>
          <a:endParaRPr lang="en-US"/>
        </a:p>
      </dgm:t>
    </dgm:pt>
    <dgm:pt modelId="{E9B9A592-B5F5-4BBE-8D87-50A9DC166102}" type="pres">
      <dgm:prSet presAssocID="{F26FE1F6-435C-47C0-A49F-0E7D4C5ADA05}" presName="Name0" presStyleCnt="0">
        <dgm:presLayoutVars>
          <dgm:dir/>
          <dgm:animLvl val="lvl"/>
          <dgm:resizeHandles val="exact"/>
        </dgm:presLayoutVars>
      </dgm:prSet>
      <dgm:spPr/>
    </dgm:pt>
    <dgm:pt modelId="{7DDFF313-5DA3-4E47-BAA3-3F14B81753DD}" type="pres">
      <dgm:prSet presAssocID="{D1FBE7EC-D5C9-4F22-B6BB-6C69A374A49D}" presName="composite" presStyleCnt="0"/>
      <dgm:spPr/>
    </dgm:pt>
    <dgm:pt modelId="{0E9544FF-DFD7-4E49-819D-47416BC45A6F}" type="pres">
      <dgm:prSet presAssocID="{D1FBE7EC-D5C9-4F22-B6BB-6C69A374A49D}" presName="parTx" presStyleLbl="alignNode1" presStyleIdx="0" presStyleCnt="6">
        <dgm:presLayoutVars>
          <dgm:chMax val="0"/>
          <dgm:chPref val="0"/>
          <dgm:bulletEnabled val="1"/>
        </dgm:presLayoutVars>
      </dgm:prSet>
      <dgm:spPr/>
    </dgm:pt>
    <dgm:pt modelId="{D6FAA38F-B3CD-48A2-BBD3-C56B14D686AC}" type="pres">
      <dgm:prSet presAssocID="{D1FBE7EC-D5C9-4F22-B6BB-6C69A374A49D}" presName="desTx" presStyleLbl="alignAccFollowNode1" presStyleIdx="0" presStyleCnt="6">
        <dgm:presLayoutVars>
          <dgm:bulletEnabled val="1"/>
        </dgm:presLayoutVars>
      </dgm:prSet>
      <dgm:spPr/>
    </dgm:pt>
    <dgm:pt modelId="{BC361E62-6E4C-42CA-B2DA-01D283DE44E5}" type="pres">
      <dgm:prSet presAssocID="{3D12D3D6-F12C-4FEE-AF79-6E849E448629}" presName="space" presStyleCnt="0"/>
      <dgm:spPr/>
    </dgm:pt>
    <dgm:pt modelId="{991DBA1C-D8E5-4B76-8ABA-53614748F40D}" type="pres">
      <dgm:prSet presAssocID="{38465FD6-2A32-4BA4-A586-2EB91E67831C}" presName="composite" presStyleCnt="0"/>
      <dgm:spPr/>
    </dgm:pt>
    <dgm:pt modelId="{64CC29BA-31C4-4950-A4CA-70B47ADCE07F}" type="pres">
      <dgm:prSet presAssocID="{38465FD6-2A32-4BA4-A586-2EB91E67831C}" presName="parTx" presStyleLbl="alignNode1" presStyleIdx="1" presStyleCnt="6">
        <dgm:presLayoutVars>
          <dgm:chMax val="0"/>
          <dgm:chPref val="0"/>
          <dgm:bulletEnabled val="1"/>
        </dgm:presLayoutVars>
      </dgm:prSet>
      <dgm:spPr/>
    </dgm:pt>
    <dgm:pt modelId="{21BFB95B-1B0B-438B-9FD1-C6B76535F838}" type="pres">
      <dgm:prSet presAssocID="{38465FD6-2A32-4BA4-A586-2EB91E67831C}" presName="desTx" presStyleLbl="alignAccFollowNode1" presStyleIdx="1" presStyleCnt="6">
        <dgm:presLayoutVars>
          <dgm:bulletEnabled val="1"/>
        </dgm:presLayoutVars>
      </dgm:prSet>
      <dgm:spPr/>
    </dgm:pt>
    <dgm:pt modelId="{421D0B62-EF87-4E1C-9BB0-2ED3B004602D}" type="pres">
      <dgm:prSet presAssocID="{F3DC0499-4A2E-40F3-A4B1-A6593BB52A18}" presName="space" presStyleCnt="0"/>
      <dgm:spPr/>
    </dgm:pt>
    <dgm:pt modelId="{B8B790CA-0468-4330-969A-93DFFAC9C89E}" type="pres">
      <dgm:prSet presAssocID="{ACA974F4-9872-4D7B-9E6D-17360AFB906A}" presName="composite" presStyleCnt="0"/>
      <dgm:spPr/>
    </dgm:pt>
    <dgm:pt modelId="{01C29115-3397-4062-B91D-76D63B69121F}" type="pres">
      <dgm:prSet presAssocID="{ACA974F4-9872-4D7B-9E6D-17360AFB906A}" presName="parTx" presStyleLbl="alignNode1" presStyleIdx="2" presStyleCnt="6">
        <dgm:presLayoutVars>
          <dgm:chMax val="0"/>
          <dgm:chPref val="0"/>
          <dgm:bulletEnabled val="1"/>
        </dgm:presLayoutVars>
      </dgm:prSet>
      <dgm:spPr/>
    </dgm:pt>
    <dgm:pt modelId="{D522FC6C-FCA6-4AF1-A73A-23844D753748}" type="pres">
      <dgm:prSet presAssocID="{ACA974F4-9872-4D7B-9E6D-17360AFB906A}" presName="desTx" presStyleLbl="alignAccFollowNode1" presStyleIdx="2" presStyleCnt="6">
        <dgm:presLayoutVars>
          <dgm:bulletEnabled val="1"/>
        </dgm:presLayoutVars>
      </dgm:prSet>
      <dgm:spPr/>
    </dgm:pt>
    <dgm:pt modelId="{01120F71-3297-4FAA-99F1-B5A12E83C86D}" type="pres">
      <dgm:prSet presAssocID="{9A644D72-659E-446C-9AB4-10BD9EF7BAC4}" presName="space" presStyleCnt="0"/>
      <dgm:spPr/>
    </dgm:pt>
    <dgm:pt modelId="{9926DF82-980B-43F7-91C3-B90F0A67F904}" type="pres">
      <dgm:prSet presAssocID="{F786DA0F-0DF9-4F60-A85C-1F02DAC19D2C}" presName="composite" presStyleCnt="0"/>
      <dgm:spPr/>
    </dgm:pt>
    <dgm:pt modelId="{84436EC3-8425-4C12-A504-8CF3E77947F0}" type="pres">
      <dgm:prSet presAssocID="{F786DA0F-0DF9-4F60-A85C-1F02DAC19D2C}" presName="parTx" presStyleLbl="alignNode1" presStyleIdx="3" presStyleCnt="6">
        <dgm:presLayoutVars>
          <dgm:chMax val="0"/>
          <dgm:chPref val="0"/>
          <dgm:bulletEnabled val="1"/>
        </dgm:presLayoutVars>
      </dgm:prSet>
      <dgm:spPr/>
    </dgm:pt>
    <dgm:pt modelId="{FBD56DB4-9474-4085-80F0-7F20FD90D641}" type="pres">
      <dgm:prSet presAssocID="{F786DA0F-0DF9-4F60-A85C-1F02DAC19D2C}" presName="desTx" presStyleLbl="alignAccFollowNode1" presStyleIdx="3" presStyleCnt="6">
        <dgm:presLayoutVars>
          <dgm:bulletEnabled val="1"/>
        </dgm:presLayoutVars>
      </dgm:prSet>
      <dgm:spPr/>
    </dgm:pt>
    <dgm:pt modelId="{68F8A993-92FE-4E04-AE44-66A9E52C5C90}" type="pres">
      <dgm:prSet presAssocID="{918771D6-4DBD-467D-BE02-597EA718D94D}" presName="space" presStyleCnt="0"/>
      <dgm:spPr/>
    </dgm:pt>
    <dgm:pt modelId="{8E316124-3464-4F2E-9BAD-9AA3879E2105}" type="pres">
      <dgm:prSet presAssocID="{D25CAB0D-5B28-427E-A9E5-2146D79F629A}" presName="composite" presStyleCnt="0"/>
      <dgm:spPr/>
    </dgm:pt>
    <dgm:pt modelId="{8B418D39-997E-479F-869F-C5B4A3F8C562}" type="pres">
      <dgm:prSet presAssocID="{D25CAB0D-5B28-427E-A9E5-2146D79F629A}" presName="parTx" presStyleLbl="alignNode1" presStyleIdx="4" presStyleCnt="6">
        <dgm:presLayoutVars>
          <dgm:chMax val="0"/>
          <dgm:chPref val="0"/>
          <dgm:bulletEnabled val="1"/>
        </dgm:presLayoutVars>
      </dgm:prSet>
      <dgm:spPr/>
    </dgm:pt>
    <dgm:pt modelId="{0C2172EE-502D-4A4E-AB93-DD4A07C40FD9}" type="pres">
      <dgm:prSet presAssocID="{D25CAB0D-5B28-427E-A9E5-2146D79F629A}" presName="desTx" presStyleLbl="alignAccFollowNode1" presStyleIdx="4" presStyleCnt="6">
        <dgm:presLayoutVars>
          <dgm:bulletEnabled val="1"/>
        </dgm:presLayoutVars>
      </dgm:prSet>
      <dgm:spPr/>
    </dgm:pt>
    <dgm:pt modelId="{97A2CA55-59C4-4CE7-A626-445A63C1C8E0}" type="pres">
      <dgm:prSet presAssocID="{682A9C23-85E9-46D4-B293-692624C2600F}" presName="space" presStyleCnt="0"/>
      <dgm:spPr/>
    </dgm:pt>
    <dgm:pt modelId="{B2284711-67CF-4FB4-BE19-7F9573268023}" type="pres">
      <dgm:prSet presAssocID="{566E827C-148A-4E71-9411-3219C5EE13FA}" presName="composite" presStyleCnt="0"/>
      <dgm:spPr/>
    </dgm:pt>
    <dgm:pt modelId="{F5C6CDFE-7956-4B6A-9018-0E66FE18B8AC}" type="pres">
      <dgm:prSet presAssocID="{566E827C-148A-4E71-9411-3219C5EE13FA}" presName="parTx" presStyleLbl="alignNode1" presStyleIdx="5" presStyleCnt="6">
        <dgm:presLayoutVars>
          <dgm:chMax val="0"/>
          <dgm:chPref val="0"/>
          <dgm:bulletEnabled val="1"/>
        </dgm:presLayoutVars>
      </dgm:prSet>
      <dgm:spPr/>
    </dgm:pt>
    <dgm:pt modelId="{F1627DDE-31BB-46E1-862E-6A7D14E5E217}" type="pres">
      <dgm:prSet presAssocID="{566E827C-148A-4E71-9411-3219C5EE13FA}" presName="desTx" presStyleLbl="alignAccFollowNode1" presStyleIdx="5" presStyleCnt="6">
        <dgm:presLayoutVars>
          <dgm:bulletEnabled val="1"/>
        </dgm:presLayoutVars>
      </dgm:prSet>
      <dgm:spPr/>
    </dgm:pt>
  </dgm:ptLst>
  <dgm:cxnLst>
    <dgm:cxn modelId="{3BE29A0A-B984-4077-9458-C4D0A3072DC1}" type="presOf" srcId="{566E827C-148A-4E71-9411-3219C5EE13FA}" destId="{F5C6CDFE-7956-4B6A-9018-0E66FE18B8AC}" srcOrd="0" destOrd="0" presId="urn:microsoft.com/office/officeart/2005/8/layout/hList1"/>
    <dgm:cxn modelId="{A7F37C2D-764C-4792-893B-FD81E2739368}" srcId="{F26FE1F6-435C-47C0-A49F-0E7D4C5ADA05}" destId="{D1FBE7EC-D5C9-4F22-B6BB-6C69A374A49D}" srcOrd="0" destOrd="0" parTransId="{5A5DE509-934C-4575-9037-1D085CC42CE3}" sibTransId="{3D12D3D6-F12C-4FEE-AF79-6E849E448629}"/>
    <dgm:cxn modelId="{63E72A36-E2CD-4F4F-AE97-26FFF6999D40}" srcId="{F26FE1F6-435C-47C0-A49F-0E7D4C5ADA05}" destId="{F786DA0F-0DF9-4F60-A85C-1F02DAC19D2C}" srcOrd="3" destOrd="0" parTransId="{D258C22A-2167-423E-A652-24458B826AD3}" sibTransId="{918771D6-4DBD-467D-BE02-597EA718D94D}"/>
    <dgm:cxn modelId="{16EA7447-A5DF-40A3-AF53-CAAECD60B31F}" type="presOf" srcId="{F26FE1F6-435C-47C0-A49F-0E7D4C5ADA05}" destId="{E9B9A592-B5F5-4BBE-8D87-50A9DC166102}" srcOrd="0" destOrd="0" presId="urn:microsoft.com/office/officeart/2005/8/layout/hList1"/>
    <dgm:cxn modelId="{DFBF0A76-682A-49BB-8179-76C3B5B9AC12}" srcId="{F26FE1F6-435C-47C0-A49F-0E7D4C5ADA05}" destId="{38465FD6-2A32-4BA4-A586-2EB91E67831C}" srcOrd="1" destOrd="0" parTransId="{A78BBCD7-3516-45AB-908C-06A0C79B977E}" sibTransId="{F3DC0499-4A2E-40F3-A4B1-A6593BB52A18}"/>
    <dgm:cxn modelId="{B5B8C158-F4CC-40A5-B236-6EDE52DDA87E}" srcId="{F26FE1F6-435C-47C0-A49F-0E7D4C5ADA05}" destId="{ACA974F4-9872-4D7B-9E6D-17360AFB906A}" srcOrd="2" destOrd="0" parTransId="{83D7EFEC-9007-431D-8547-47BC61B37C1E}" sibTransId="{9A644D72-659E-446C-9AB4-10BD9EF7BAC4}"/>
    <dgm:cxn modelId="{CAFEEEC5-CE3B-4AC0-AF52-5EC63435C1C3}" srcId="{F26FE1F6-435C-47C0-A49F-0E7D4C5ADA05}" destId="{566E827C-148A-4E71-9411-3219C5EE13FA}" srcOrd="5" destOrd="0" parTransId="{D67BC8F8-3BFE-414A-B706-28EDE1767A11}" sibTransId="{26A3CEA1-B4D3-46AE-9B34-E401417445E6}"/>
    <dgm:cxn modelId="{BF756ACF-EB85-4E75-835C-ACEAE20B2FA2}" type="presOf" srcId="{D1FBE7EC-D5C9-4F22-B6BB-6C69A374A49D}" destId="{0E9544FF-DFD7-4E49-819D-47416BC45A6F}" srcOrd="0" destOrd="0" presId="urn:microsoft.com/office/officeart/2005/8/layout/hList1"/>
    <dgm:cxn modelId="{16EC65D0-E87F-4625-AEB8-3458A6788807}" type="presOf" srcId="{F786DA0F-0DF9-4F60-A85C-1F02DAC19D2C}" destId="{84436EC3-8425-4C12-A504-8CF3E77947F0}" srcOrd="0" destOrd="0" presId="urn:microsoft.com/office/officeart/2005/8/layout/hList1"/>
    <dgm:cxn modelId="{B81B2EE1-BC50-45E8-81A9-2DF248812691}" srcId="{F26FE1F6-435C-47C0-A49F-0E7D4C5ADA05}" destId="{D25CAB0D-5B28-427E-A9E5-2146D79F629A}" srcOrd="4" destOrd="0" parTransId="{93E4621B-48E8-4C3B-9C7B-4CE5500AE5A2}" sibTransId="{682A9C23-85E9-46D4-B293-692624C2600F}"/>
    <dgm:cxn modelId="{12FC80E9-D3B7-4A8E-B95D-AA7E366B9372}" type="presOf" srcId="{ACA974F4-9872-4D7B-9E6D-17360AFB906A}" destId="{01C29115-3397-4062-B91D-76D63B69121F}" srcOrd="0" destOrd="0" presId="urn:microsoft.com/office/officeart/2005/8/layout/hList1"/>
    <dgm:cxn modelId="{EDF695F3-1731-4428-927F-AF32C163067C}" type="presOf" srcId="{38465FD6-2A32-4BA4-A586-2EB91E67831C}" destId="{64CC29BA-31C4-4950-A4CA-70B47ADCE07F}" srcOrd="0" destOrd="0" presId="urn:microsoft.com/office/officeart/2005/8/layout/hList1"/>
    <dgm:cxn modelId="{1FC63CFE-D7CA-42E8-91F2-1B9B02C6E1A0}" type="presOf" srcId="{D25CAB0D-5B28-427E-A9E5-2146D79F629A}" destId="{8B418D39-997E-479F-869F-C5B4A3F8C562}" srcOrd="0" destOrd="0" presId="urn:microsoft.com/office/officeart/2005/8/layout/hList1"/>
    <dgm:cxn modelId="{66DA4039-9423-4F10-A870-AB38C9D9488E}" type="presParOf" srcId="{E9B9A592-B5F5-4BBE-8D87-50A9DC166102}" destId="{7DDFF313-5DA3-4E47-BAA3-3F14B81753DD}" srcOrd="0" destOrd="0" presId="urn:microsoft.com/office/officeart/2005/8/layout/hList1"/>
    <dgm:cxn modelId="{8F3986D1-4AD9-41F6-B2CA-D1173B0EECB4}" type="presParOf" srcId="{7DDFF313-5DA3-4E47-BAA3-3F14B81753DD}" destId="{0E9544FF-DFD7-4E49-819D-47416BC45A6F}" srcOrd="0" destOrd="0" presId="urn:microsoft.com/office/officeart/2005/8/layout/hList1"/>
    <dgm:cxn modelId="{E691E087-5D3D-4B0B-BAF7-D074EC49A18B}" type="presParOf" srcId="{7DDFF313-5DA3-4E47-BAA3-3F14B81753DD}" destId="{D6FAA38F-B3CD-48A2-BBD3-C56B14D686AC}" srcOrd="1" destOrd="0" presId="urn:microsoft.com/office/officeart/2005/8/layout/hList1"/>
    <dgm:cxn modelId="{AC5EDB78-196F-4FDB-8111-AFA428B28875}" type="presParOf" srcId="{E9B9A592-B5F5-4BBE-8D87-50A9DC166102}" destId="{BC361E62-6E4C-42CA-B2DA-01D283DE44E5}" srcOrd="1" destOrd="0" presId="urn:microsoft.com/office/officeart/2005/8/layout/hList1"/>
    <dgm:cxn modelId="{E97DFD70-CA3F-4854-A10D-B34201CCC0D3}" type="presParOf" srcId="{E9B9A592-B5F5-4BBE-8D87-50A9DC166102}" destId="{991DBA1C-D8E5-4B76-8ABA-53614748F40D}" srcOrd="2" destOrd="0" presId="urn:microsoft.com/office/officeart/2005/8/layout/hList1"/>
    <dgm:cxn modelId="{B20ACA0C-7A45-4E81-95DC-797FC6BAB422}" type="presParOf" srcId="{991DBA1C-D8E5-4B76-8ABA-53614748F40D}" destId="{64CC29BA-31C4-4950-A4CA-70B47ADCE07F}" srcOrd="0" destOrd="0" presId="urn:microsoft.com/office/officeart/2005/8/layout/hList1"/>
    <dgm:cxn modelId="{209DE7A2-0F66-4F65-ABAC-D9E6CC9AB248}" type="presParOf" srcId="{991DBA1C-D8E5-4B76-8ABA-53614748F40D}" destId="{21BFB95B-1B0B-438B-9FD1-C6B76535F838}" srcOrd="1" destOrd="0" presId="urn:microsoft.com/office/officeart/2005/8/layout/hList1"/>
    <dgm:cxn modelId="{617C1F08-A50C-40B3-942F-47D6C40BDC2C}" type="presParOf" srcId="{E9B9A592-B5F5-4BBE-8D87-50A9DC166102}" destId="{421D0B62-EF87-4E1C-9BB0-2ED3B004602D}" srcOrd="3" destOrd="0" presId="urn:microsoft.com/office/officeart/2005/8/layout/hList1"/>
    <dgm:cxn modelId="{52AE5D81-22D1-4A6D-A308-DA3A44E1F24D}" type="presParOf" srcId="{E9B9A592-B5F5-4BBE-8D87-50A9DC166102}" destId="{B8B790CA-0468-4330-969A-93DFFAC9C89E}" srcOrd="4" destOrd="0" presId="urn:microsoft.com/office/officeart/2005/8/layout/hList1"/>
    <dgm:cxn modelId="{6BC289CA-C8F4-4DA5-892E-3153416B2C2B}" type="presParOf" srcId="{B8B790CA-0468-4330-969A-93DFFAC9C89E}" destId="{01C29115-3397-4062-B91D-76D63B69121F}" srcOrd="0" destOrd="0" presId="urn:microsoft.com/office/officeart/2005/8/layout/hList1"/>
    <dgm:cxn modelId="{955B37DC-50D8-4E50-B86B-862D6FC4BA88}" type="presParOf" srcId="{B8B790CA-0468-4330-969A-93DFFAC9C89E}" destId="{D522FC6C-FCA6-4AF1-A73A-23844D753748}" srcOrd="1" destOrd="0" presId="urn:microsoft.com/office/officeart/2005/8/layout/hList1"/>
    <dgm:cxn modelId="{3F43D49D-B619-4452-ABFF-16CCE26743B8}" type="presParOf" srcId="{E9B9A592-B5F5-4BBE-8D87-50A9DC166102}" destId="{01120F71-3297-4FAA-99F1-B5A12E83C86D}" srcOrd="5" destOrd="0" presId="urn:microsoft.com/office/officeart/2005/8/layout/hList1"/>
    <dgm:cxn modelId="{1ADE6482-B76A-4971-B014-35D6CE8B2514}" type="presParOf" srcId="{E9B9A592-B5F5-4BBE-8D87-50A9DC166102}" destId="{9926DF82-980B-43F7-91C3-B90F0A67F904}" srcOrd="6" destOrd="0" presId="urn:microsoft.com/office/officeart/2005/8/layout/hList1"/>
    <dgm:cxn modelId="{40CE7EF4-0255-4980-AD33-8584E29BF588}" type="presParOf" srcId="{9926DF82-980B-43F7-91C3-B90F0A67F904}" destId="{84436EC3-8425-4C12-A504-8CF3E77947F0}" srcOrd="0" destOrd="0" presId="urn:microsoft.com/office/officeart/2005/8/layout/hList1"/>
    <dgm:cxn modelId="{54C54736-FEE8-4A8E-8BB5-B2CE21605D67}" type="presParOf" srcId="{9926DF82-980B-43F7-91C3-B90F0A67F904}" destId="{FBD56DB4-9474-4085-80F0-7F20FD90D641}" srcOrd="1" destOrd="0" presId="urn:microsoft.com/office/officeart/2005/8/layout/hList1"/>
    <dgm:cxn modelId="{6AB9292A-F0F1-4448-9EC1-26BCFD6C355E}" type="presParOf" srcId="{E9B9A592-B5F5-4BBE-8D87-50A9DC166102}" destId="{68F8A993-92FE-4E04-AE44-66A9E52C5C90}" srcOrd="7" destOrd="0" presId="urn:microsoft.com/office/officeart/2005/8/layout/hList1"/>
    <dgm:cxn modelId="{08FC6867-0EA8-46C1-B5A4-28866653BCCD}" type="presParOf" srcId="{E9B9A592-B5F5-4BBE-8D87-50A9DC166102}" destId="{8E316124-3464-4F2E-9BAD-9AA3879E2105}" srcOrd="8" destOrd="0" presId="urn:microsoft.com/office/officeart/2005/8/layout/hList1"/>
    <dgm:cxn modelId="{454181E3-3B39-4F2C-8EEE-75F6E67E1DB1}" type="presParOf" srcId="{8E316124-3464-4F2E-9BAD-9AA3879E2105}" destId="{8B418D39-997E-479F-869F-C5B4A3F8C562}" srcOrd="0" destOrd="0" presId="urn:microsoft.com/office/officeart/2005/8/layout/hList1"/>
    <dgm:cxn modelId="{7B218FC5-7E21-4D46-9FF9-E49CD553F93B}" type="presParOf" srcId="{8E316124-3464-4F2E-9BAD-9AA3879E2105}" destId="{0C2172EE-502D-4A4E-AB93-DD4A07C40FD9}" srcOrd="1" destOrd="0" presId="urn:microsoft.com/office/officeart/2005/8/layout/hList1"/>
    <dgm:cxn modelId="{1482799D-DACC-4B53-8D45-077C5145E0CA}" type="presParOf" srcId="{E9B9A592-B5F5-4BBE-8D87-50A9DC166102}" destId="{97A2CA55-59C4-4CE7-A626-445A63C1C8E0}" srcOrd="9" destOrd="0" presId="urn:microsoft.com/office/officeart/2005/8/layout/hList1"/>
    <dgm:cxn modelId="{2801737D-BC00-4657-8B23-7A815786D051}" type="presParOf" srcId="{E9B9A592-B5F5-4BBE-8D87-50A9DC166102}" destId="{B2284711-67CF-4FB4-BE19-7F9573268023}" srcOrd="10" destOrd="0" presId="urn:microsoft.com/office/officeart/2005/8/layout/hList1"/>
    <dgm:cxn modelId="{0C5B89B7-8F58-4E8F-B317-FAC2DCC2D896}" type="presParOf" srcId="{B2284711-67CF-4FB4-BE19-7F9573268023}" destId="{F5C6CDFE-7956-4B6A-9018-0E66FE18B8AC}" srcOrd="0" destOrd="0" presId="urn:microsoft.com/office/officeart/2005/8/layout/hList1"/>
    <dgm:cxn modelId="{0AAB1414-1AEE-4408-8AEB-2F6FEA0FA0B2}" type="presParOf" srcId="{B2284711-67CF-4FB4-BE19-7F9573268023}" destId="{F1627DDE-31BB-46E1-862E-6A7D14E5E217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3A77EBEB-B82F-4BDB-A6A9-9F79BEC58BD6}" type="doc">
      <dgm:prSet loTypeId="urn:microsoft.com/office/officeart/2005/8/layout/hList1" loCatId="list" qsTypeId="urn:microsoft.com/office/officeart/2005/8/quickstyle/simple3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A9DC0A85-EEB5-4166-B344-B9302FF62067}">
      <dgm:prSet phldrT="[Text]"/>
      <dgm:spPr/>
      <dgm:t>
        <a:bodyPr/>
        <a:lstStyle/>
        <a:p>
          <a:r>
            <a:rPr lang="en-US" dirty="0"/>
            <a:t>Container is just a user space of OS</a:t>
          </a:r>
        </a:p>
      </dgm:t>
    </dgm:pt>
    <dgm:pt modelId="{40FDC3C6-7CAC-4896-8332-C3B89E88CD45}" type="parTrans" cxnId="{8B5B720F-A5EE-404F-89D2-F6956CC80477}">
      <dgm:prSet/>
      <dgm:spPr/>
      <dgm:t>
        <a:bodyPr/>
        <a:lstStyle/>
        <a:p>
          <a:endParaRPr lang="en-US"/>
        </a:p>
      </dgm:t>
    </dgm:pt>
    <dgm:pt modelId="{57EFC1E7-A027-43C7-A9FB-1C54DD403FFE}" type="sibTrans" cxnId="{8B5B720F-A5EE-404F-89D2-F6956CC80477}">
      <dgm:prSet/>
      <dgm:spPr/>
      <dgm:t>
        <a:bodyPr/>
        <a:lstStyle/>
        <a:p>
          <a:endParaRPr lang="en-US"/>
        </a:p>
      </dgm:t>
    </dgm:pt>
    <dgm:pt modelId="{AF2D6538-8703-47F1-9120-4BAEF5CB184C}">
      <dgm:prSet phldrT="[Text]"/>
      <dgm:spPr/>
      <dgm:t>
        <a:bodyPr/>
        <a:lstStyle/>
        <a:p>
          <a:r>
            <a:rPr lang="en-US" dirty="0"/>
            <a:t>Containers instantiate in seconds</a:t>
          </a:r>
        </a:p>
      </dgm:t>
    </dgm:pt>
    <dgm:pt modelId="{7FCAD347-926C-4A56-87AE-E0B485774A24}" type="parTrans" cxnId="{D0BA2CE0-E0FD-4E6E-BA7B-B5DB36510A1E}">
      <dgm:prSet/>
      <dgm:spPr/>
      <dgm:t>
        <a:bodyPr/>
        <a:lstStyle/>
        <a:p>
          <a:endParaRPr lang="en-US"/>
        </a:p>
      </dgm:t>
    </dgm:pt>
    <dgm:pt modelId="{52276D87-53C0-4169-9EDC-9869547D0E49}" type="sibTrans" cxnId="{D0BA2CE0-E0FD-4E6E-BA7B-B5DB36510A1E}">
      <dgm:prSet/>
      <dgm:spPr/>
      <dgm:t>
        <a:bodyPr/>
        <a:lstStyle/>
        <a:p>
          <a:endParaRPr lang="en-US"/>
        </a:p>
      </dgm:t>
    </dgm:pt>
    <dgm:pt modelId="{4CB69EA4-3F3B-449B-A832-E8CD5E5C4D0C}">
      <dgm:prSet phldrT="[Text]"/>
      <dgm:spPr/>
      <dgm:t>
        <a:bodyPr/>
        <a:lstStyle/>
        <a:p>
          <a:r>
            <a:rPr lang="en-US" dirty="0"/>
            <a:t>Images are built incrementally on top of another like layers. Lots of images/snapshots</a:t>
          </a:r>
        </a:p>
      </dgm:t>
    </dgm:pt>
    <dgm:pt modelId="{6A32724A-02D3-4A81-8010-F6AC3A61DA52}" type="parTrans" cxnId="{9D02A213-651E-458F-BDA8-F207696B5D31}">
      <dgm:prSet/>
      <dgm:spPr/>
      <dgm:t>
        <a:bodyPr/>
        <a:lstStyle/>
        <a:p>
          <a:endParaRPr lang="en-US"/>
        </a:p>
      </dgm:t>
    </dgm:pt>
    <dgm:pt modelId="{9366FCDD-1D01-469E-A4BD-F48CB7B1312E}" type="sibTrans" cxnId="{9D02A213-651E-458F-BDA8-F207696B5D31}">
      <dgm:prSet/>
      <dgm:spPr/>
      <dgm:t>
        <a:bodyPr/>
        <a:lstStyle/>
        <a:p>
          <a:endParaRPr lang="en-US"/>
        </a:p>
      </dgm:t>
    </dgm:pt>
    <dgm:pt modelId="{4D8ABB1A-7A2C-45E6-A6D2-9457C38647DB}">
      <dgm:prSet phldrT="[Text]"/>
      <dgm:spPr/>
      <dgm:t>
        <a:bodyPr/>
        <a:lstStyle/>
        <a:p>
          <a:r>
            <a:rPr lang="en-US" dirty="0"/>
            <a:t>Images can be diffed and can be version controlled. Docker hub is like GITHUB</a:t>
          </a:r>
        </a:p>
      </dgm:t>
    </dgm:pt>
    <dgm:pt modelId="{13A1E05B-BE93-428F-9A31-DFB7DF474EA2}" type="parTrans" cxnId="{E7BB2399-A596-4735-80FC-ABEEE13B7F41}">
      <dgm:prSet/>
      <dgm:spPr/>
      <dgm:t>
        <a:bodyPr/>
        <a:lstStyle/>
        <a:p>
          <a:endParaRPr lang="en-US"/>
        </a:p>
      </dgm:t>
    </dgm:pt>
    <dgm:pt modelId="{AF0DA54C-A855-498D-B569-1867566BAB28}" type="sibTrans" cxnId="{E7BB2399-A596-4735-80FC-ABEEE13B7F41}">
      <dgm:prSet/>
      <dgm:spPr/>
      <dgm:t>
        <a:bodyPr/>
        <a:lstStyle/>
        <a:p>
          <a:endParaRPr lang="en-US"/>
        </a:p>
      </dgm:t>
    </dgm:pt>
    <dgm:pt modelId="{94F8531E-E2D2-4435-BA72-6483E877D63B}">
      <dgm:prSet phldrT="[Text]"/>
      <dgm:spPr/>
      <dgm:t>
        <a:bodyPr/>
        <a:lstStyle/>
        <a:p>
          <a:r>
            <a:rPr lang="en-US" dirty="0"/>
            <a:t>Can run many Docker containers in a laptop</a:t>
          </a:r>
        </a:p>
      </dgm:t>
    </dgm:pt>
    <dgm:pt modelId="{B775124F-A837-40F1-898F-4DBA9DCA0972}" type="parTrans" cxnId="{1E0A1A72-6373-4370-B0F6-7BDB550A9209}">
      <dgm:prSet/>
      <dgm:spPr/>
      <dgm:t>
        <a:bodyPr/>
        <a:lstStyle/>
        <a:p>
          <a:endParaRPr lang="en-US"/>
        </a:p>
      </dgm:t>
    </dgm:pt>
    <dgm:pt modelId="{BF211D48-D11F-4A37-8877-C3DCBC8B97F2}" type="sibTrans" cxnId="{1E0A1A72-6373-4370-B0F6-7BDB550A9209}">
      <dgm:prSet/>
      <dgm:spPr/>
      <dgm:t>
        <a:bodyPr/>
        <a:lstStyle/>
        <a:p>
          <a:endParaRPr lang="en-US"/>
        </a:p>
      </dgm:t>
    </dgm:pt>
    <dgm:pt modelId="{D4B49726-986A-403F-8672-5ADF54D3217B}">
      <dgm:prSet phldrT="[Text]"/>
      <dgm:spPr/>
      <dgm:t>
        <a:bodyPr/>
        <a:lstStyle/>
        <a:p>
          <a:r>
            <a:rPr lang="en-US"/>
            <a:t>Multiple Docker containers can be started from one Docker image</a:t>
          </a:r>
          <a:endParaRPr lang="en-US" dirty="0"/>
        </a:p>
      </dgm:t>
    </dgm:pt>
    <dgm:pt modelId="{644E8623-DC33-4CB9-9BF4-F78F47606CB9}" type="parTrans" cxnId="{E0C2ED8C-C881-4348-9D93-2A7C71F2F30D}">
      <dgm:prSet/>
      <dgm:spPr/>
      <dgm:t>
        <a:bodyPr/>
        <a:lstStyle/>
        <a:p>
          <a:endParaRPr lang="en-US"/>
        </a:p>
      </dgm:t>
    </dgm:pt>
    <dgm:pt modelId="{69250ABB-3705-483C-84D4-100F768B1E5F}" type="sibTrans" cxnId="{E0C2ED8C-C881-4348-9D93-2A7C71F2F30D}">
      <dgm:prSet/>
      <dgm:spPr/>
      <dgm:t>
        <a:bodyPr/>
        <a:lstStyle/>
        <a:p>
          <a:endParaRPr lang="en-US"/>
        </a:p>
      </dgm:t>
    </dgm:pt>
    <dgm:pt modelId="{41A0A06A-D759-4827-B682-0069104F7B73}" type="pres">
      <dgm:prSet presAssocID="{3A77EBEB-B82F-4BDB-A6A9-9F79BEC58BD6}" presName="Name0" presStyleCnt="0">
        <dgm:presLayoutVars>
          <dgm:dir/>
          <dgm:animLvl val="lvl"/>
          <dgm:resizeHandles val="exact"/>
        </dgm:presLayoutVars>
      </dgm:prSet>
      <dgm:spPr/>
    </dgm:pt>
    <dgm:pt modelId="{8F57D3AA-757A-4928-A382-D48D94F7DF7B}" type="pres">
      <dgm:prSet presAssocID="{A9DC0A85-EEB5-4166-B344-B9302FF62067}" presName="composite" presStyleCnt="0"/>
      <dgm:spPr/>
    </dgm:pt>
    <dgm:pt modelId="{744753EE-24E0-4C0D-BEE6-467C981EED49}" type="pres">
      <dgm:prSet presAssocID="{A9DC0A85-EEB5-4166-B344-B9302FF62067}" presName="parTx" presStyleLbl="alignNode1" presStyleIdx="0" presStyleCnt="6">
        <dgm:presLayoutVars>
          <dgm:chMax val="0"/>
          <dgm:chPref val="0"/>
          <dgm:bulletEnabled val="1"/>
        </dgm:presLayoutVars>
      </dgm:prSet>
      <dgm:spPr/>
    </dgm:pt>
    <dgm:pt modelId="{165A4266-839F-426B-A41F-EB97A6776DB1}" type="pres">
      <dgm:prSet presAssocID="{A9DC0A85-EEB5-4166-B344-B9302FF62067}" presName="desTx" presStyleLbl="alignAccFollowNode1" presStyleIdx="0" presStyleCnt="6">
        <dgm:presLayoutVars>
          <dgm:bulletEnabled val="1"/>
        </dgm:presLayoutVars>
      </dgm:prSet>
      <dgm:spPr/>
    </dgm:pt>
    <dgm:pt modelId="{C9437E4F-2BB8-417E-A199-F40438293ACA}" type="pres">
      <dgm:prSet presAssocID="{57EFC1E7-A027-43C7-A9FB-1C54DD403FFE}" presName="space" presStyleCnt="0"/>
      <dgm:spPr/>
    </dgm:pt>
    <dgm:pt modelId="{5BCDDB74-84C4-4DCC-8617-FA5C9C76F4EB}" type="pres">
      <dgm:prSet presAssocID="{AF2D6538-8703-47F1-9120-4BAEF5CB184C}" presName="composite" presStyleCnt="0"/>
      <dgm:spPr/>
    </dgm:pt>
    <dgm:pt modelId="{0BAA7AE5-8589-451F-8926-01BB94DE27C7}" type="pres">
      <dgm:prSet presAssocID="{AF2D6538-8703-47F1-9120-4BAEF5CB184C}" presName="parTx" presStyleLbl="alignNode1" presStyleIdx="1" presStyleCnt="6">
        <dgm:presLayoutVars>
          <dgm:chMax val="0"/>
          <dgm:chPref val="0"/>
          <dgm:bulletEnabled val="1"/>
        </dgm:presLayoutVars>
      </dgm:prSet>
      <dgm:spPr/>
    </dgm:pt>
    <dgm:pt modelId="{043E5342-BB0B-48CC-A7E4-8C8C572BA1BE}" type="pres">
      <dgm:prSet presAssocID="{AF2D6538-8703-47F1-9120-4BAEF5CB184C}" presName="desTx" presStyleLbl="alignAccFollowNode1" presStyleIdx="1" presStyleCnt="6">
        <dgm:presLayoutVars>
          <dgm:bulletEnabled val="1"/>
        </dgm:presLayoutVars>
      </dgm:prSet>
      <dgm:spPr/>
    </dgm:pt>
    <dgm:pt modelId="{56FB4ACB-7679-4ED4-81AA-5893A05DA66C}" type="pres">
      <dgm:prSet presAssocID="{52276D87-53C0-4169-9EDC-9869547D0E49}" presName="space" presStyleCnt="0"/>
      <dgm:spPr/>
    </dgm:pt>
    <dgm:pt modelId="{FCF7ED4F-60E1-4FA8-AF38-81A384F0873B}" type="pres">
      <dgm:prSet presAssocID="{4CB69EA4-3F3B-449B-A832-E8CD5E5C4D0C}" presName="composite" presStyleCnt="0"/>
      <dgm:spPr/>
    </dgm:pt>
    <dgm:pt modelId="{D311C1AF-9245-4EC0-8A4E-AC8C8D9B8ECB}" type="pres">
      <dgm:prSet presAssocID="{4CB69EA4-3F3B-449B-A832-E8CD5E5C4D0C}" presName="parTx" presStyleLbl="alignNode1" presStyleIdx="2" presStyleCnt="6">
        <dgm:presLayoutVars>
          <dgm:chMax val="0"/>
          <dgm:chPref val="0"/>
          <dgm:bulletEnabled val="1"/>
        </dgm:presLayoutVars>
      </dgm:prSet>
      <dgm:spPr/>
    </dgm:pt>
    <dgm:pt modelId="{E26AE8DA-2D56-45FF-BA67-F59EF22116A9}" type="pres">
      <dgm:prSet presAssocID="{4CB69EA4-3F3B-449B-A832-E8CD5E5C4D0C}" presName="desTx" presStyleLbl="alignAccFollowNode1" presStyleIdx="2" presStyleCnt="6">
        <dgm:presLayoutVars>
          <dgm:bulletEnabled val="1"/>
        </dgm:presLayoutVars>
      </dgm:prSet>
      <dgm:spPr/>
    </dgm:pt>
    <dgm:pt modelId="{26361C3D-7A2C-4A8C-8672-543C72B4E3C0}" type="pres">
      <dgm:prSet presAssocID="{9366FCDD-1D01-469E-A4BD-F48CB7B1312E}" presName="space" presStyleCnt="0"/>
      <dgm:spPr/>
    </dgm:pt>
    <dgm:pt modelId="{61ECC151-4116-4FD7-9FA8-07BB2B937B20}" type="pres">
      <dgm:prSet presAssocID="{4D8ABB1A-7A2C-45E6-A6D2-9457C38647DB}" presName="composite" presStyleCnt="0"/>
      <dgm:spPr/>
    </dgm:pt>
    <dgm:pt modelId="{A21A0738-D05E-43D2-840D-9E478A1E79CA}" type="pres">
      <dgm:prSet presAssocID="{4D8ABB1A-7A2C-45E6-A6D2-9457C38647DB}" presName="parTx" presStyleLbl="alignNode1" presStyleIdx="3" presStyleCnt="6">
        <dgm:presLayoutVars>
          <dgm:chMax val="0"/>
          <dgm:chPref val="0"/>
          <dgm:bulletEnabled val="1"/>
        </dgm:presLayoutVars>
      </dgm:prSet>
      <dgm:spPr/>
    </dgm:pt>
    <dgm:pt modelId="{6AA9AB09-B296-408D-920E-204BD5CEBD09}" type="pres">
      <dgm:prSet presAssocID="{4D8ABB1A-7A2C-45E6-A6D2-9457C38647DB}" presName="desTx" presStyleLbl="alignAccFollowNode1" presStyleIdx="3" presStyleCnt="6">
        <dgm:presLayoutVars>
          <dgm:bulletEnabled val="1"/>
        </dgm:presLayoutVars>
      </dgm:prSet>
      <dgm:spPr/>
    </dgm:pt>
    <dgm:pt modelId="{68C734D3-4BD7-4210-9715-EA9E7980FCA1}" type="pres">
      <dgm:prSet presAssocID="{AF0DA54C-A855-498D-B569-1867566BAB28}" presName="space" presStyleCnt="0"/>
      <dgm:spPr/>
    </dgm:pt>
    <dgm:pt modelId="{C552CAA0-680B-46A7-A539-ECC404EB2190}" type="pres">
      <dgm:prSet presAssocID="{94F8531E-E2D2-4435-BA72-6483E877D63B}" presName="composite" presStyleCnt="0"/>
      <dgm:spPr/>
    </dgm:pt>
    <dgm:pt modelId="{47A8A9A0-27BF-4FF5-8218-12C0F5C01E08}" type="pres">
      <dgm:prSet presAssocID="{94F8531E-E2D2-4435-BA72-6483E877D63B}" presName="parTx" presStyleLbl="alignNode1" presStyleIdx="4" presStyleCnt="6">
        <dgm:presLayoutVars>
          <dgm:chMax val="0"/>
          <dgm:chPref val="0"/>
          <dgm:bulletEnabled val="1"/>
        </dgm:presLayoutVars>
      </dgm:prSet>
      <dgm:spPr/>
    </dgm:pt>
    <dgm:pt modelId="{23422CB5-5BE2-47AE-BD7E-792787337C2E}" type="pres">
      <dgm:prSet presAssocID="{94F8531E-E2D2-4435-BA72-6483E877D63B}" presName="desTx" presStyleLbl="alignAccFollowNode1" presStyleIdx="4" presStyleCnt="6">
        <dgm:presLayoutVars>
          <dgm:bulletEnabled val="1"/>
        </dgm:presLayoutVars>
      </dgm:prSet>
      <dgm:spPr/>
    </dgm:pt>
    <dgm:pt modelId="{7E4B2B56-3D85-4A87-AE5A-9C1578740F87}" type="pres">
      <dgm:prSet presAssocID="{BF211D48-D11F-4A37-8877-C3DCBC8B97F2}" presName="space" presStyleCnt="0"/>
      <dgm:spPr/>
    </dgm:pt>
    <dgm:pt modelId="{C80CAFE8-1C0D-43EF-B428-6B03C1A16E5B}" type="pres">
      <dgm:prSet presAssocID="{D4B49726-986A-403F-8672-5ADF54D3217B}" presName="composite" presStyleCnt="0"/>
      <dgm:spPr/>
    </dgm:pt>
    <dgm:pt modelId="{66591E51-E9E5-4A42-84E8-E93FDA4A771E}" type="pres">
      <dgm:prSet presAssocID="{D4B49726-986A-403F-8672-5ADF54D3217B}" presName="parTx" presStyleLbl="alignNode1" presStyleIdx="5" presStyleCnt="6">
        <dgm:presLayoutVars>
          <dgm:chMax val="0"/>
          <dgm:chPref val="0"/>
          <dgm:bulletEnabled val="1"/>
        </dgm:presLayoutVars>
      </dgm:prSet>
      <dgm:spPr/>
    </dgm:pt>
    <dgm:pt modelId="{413C36B7-26E5-4F2D-BE15-67857FAA55DF}" type="pres">
      <dgm:prSet presAssocID="{D4B49726-986A-403F-8672-5ADF54D3217B}" presName="desTx" presStyleLbl="alignAccFollowNode1" presStyleIdx="5" presStyleCnt="6">
        <dgm:presLayoutVars>
          <dgm:bulletEnabled val="1"/>
        </dgm:presLayoutVars>
      </dgm:prSet>
      <dgm:spPr/>
    </dgm:pt>
  </dgm:ptLst>
  <dgm:cxnLst>
    <dgm:cxn modelId="{0E858D04-5B36-4439-B405-74E477723DD8}" type="presOf" srcId="{D4B49726-986A-403F-8672-5ADF54D3217B}" destId="{66591E51-E9E5-4A42-84E8-E93FDA4A771E}" srcOrd="0" destOrd="0" presId="urn:microsoft.com/office/officeart/2005/8/layout/hList1"/>
    <dgm:cxn modelId="{751C7909-1594-4D1A-AE0B-993C73B621D0}" type="presOf" srcId="{94F8531E-E2D2-4435-BA72-6483E877D63B}" destId="{47A8A9A0-27BF-4FF5-8218-12C0F5C01E08}" srcOrd="0" destOrd="0" presId="urn:microsoft.com/office/officeart/2005/8/layout/hList1"/>
    <dgm:cxn modelId="{37C8260C-136E-43C3-86EE-07595AC33942}" type="presOf" srcId="{AF2D6538-8703-47F1-9120-4BAEF5CB184C}" destId="{0BAA7AE5-8589-451F-8926-01BB94DE27C7}" srcOrd="0" destOrd="0" presId="urn:microsoft.com/office/officeart/2005/8/layout/hList1"/>
    <dgm:cxn modelId="{8B5B720F-A5EE-404F-89D2-F6956CC80477}" srcId="{3A77EBEB-B82F-4BDB-A6A9-9F79BEC58BD6}" destId="{A9DC0A85-EEB5-4166-B344-B9302FF62067}" srcOrd="0" destOrd="0" parTransId="{40FDC3C6-7CAC-4896-8332-C3B89E88CD45}" sibTransId="{57EFC1E7-A027-43C7-A9FB-1C54DD403FFE}"/>
    <dgm:cxn modelId="{9D02A213-651E-458F-BDA8-F207696B5D31}" srcId="{3A77EBEB-B82F-4BDB-A6A9-9F79BEC58BD6}" destId="{4CB69EA4-3F3B-449B-A832-E8CD5E5C4D0C}" srcOrd="2" destOrd="0" parTransId="{6A32724A-02D3-4A81-8010-F6AC3A61DA52}" sibTransId="{9366FCDD-1D01-469E-A4BD-F48CB7B1312E}"/>
    <dgm:cxn modelId="{5A872560-FDED-4502-A03E-0E16D634480A}" type="presOf" srcId="{A9DC0A85-EEB5-4166-B344-B9302FF62067}" destId="{744753EE-24E0-4C0D-BEE6-467C981EED49}" srcOrd="0" destOrd="0" presId="urn:microsoft.com/office/officeart/2005/8/layout/hList1"/>
    <dgm:cxn modelId="{95B56E6E-CC0B-4768-A52E-EF185103DABE}" type="presOf" srcId="{3A77EBEB-B82F-4BDB-A6A9-9F79BEC58BD6}" destId="{41A0A06A-D759-4827-B682-0069104F7B73}" srcOrd="0" destOrd="0" presId="urn:microsoft.com/office/officeart/2005/8/layout/hList1"/>
    <dgm:cxn modelId="{1E0A1A72-6373-4370-B0F6-7BDB550A9209}" srcId="{3A77EBEB-B82F-4BDB-A6A9-9F79BEC58BD6}" destId="{94F8531E-E2D2-4435-BA72-6483E877D63B}" srcOrd="4" destOrd="0" parTransId="{B775124F-A837-40F1-898F-4DBA9DCA0972}" sibTransId="{BF211D48-D11F-4A37-8877-C3DCBC8B97F2}"/>
    <dgm:cxn modelId="{E0C2ED8C-C881-4348-9D93-2A7C71F2F30D}" srcId="{3A77EBEB-B82F-4BDB-A6A9-9F79BEC58BD6}" destId="{D4B49726-986A-403F-8672-5ADF54D3217B}" srcOrd="5" destOrd="0" parTransId="{644E8623-DC33-4CB9-9BF4-F78F47606CB9}" sibTransId="{69250ABB-3705-483C-84D4-100F768B1E5F}"/>
    <dgm:cxn modelId="{E7BB2399-A596-4735-80FC-ABEEE13B7F41}" srcId="{3A77EBEB-B82F-4BDB-A6A9-9F79BEC58BD6}" destId="{4D8ABB1A-7A2C-45E6-A6D2-9457C38647DB}" srcOrd="3" destOrd="0" parTransId="{13A1E05B-BE93-428F-9A31-DFB7DF474EA2}" sibTransId="{AF0DA54C-A855-498D-B569-1867566BAB28}"/>
    <dgm:cxn modelId="{2246D7B2-F117-4DCE-A8B9-EB3F5BA433C2}" type="presOf" srcId="{4CB69EA4-3F3B-449B-A832-E8CD5E5C4D0C}" destId="{D311C1AF-9245-4EC0-8A4E-AC8C8D9B8ECB}" srcOrd="0" destOrd="0" presId="urn:microsoft.com/office/officeart/2005/8/layout/hList1"/>
    <dgm:cxn modelId="{A48953C2-F513-4C94-82EA-2D29ED45F090}" type="presOf" srcId="{4D8ABB1A-7A2C-45E6-A6D2-9457C38647DB}" destId="{A21A0738-D05E-43D2-840D-9E478A1E79CA}" srcOrd="0" destOrd="0" presId="urn:microsoft.com/office/officeart/2005/8/layout/hList1"/>
    <dgm:cxn modelId="{D0BA2CE0-E0FD-4E6E-BA7B-B5DB36510A1E}" srcId="{3A77EBEB-B82F-4BDB-A6A9-9F79BEC58BD6}" destId="{AF2D6538-8703-47F1-9120-4BAEF5CB184C}" srcOrd="1" destOrd="0" parTransId="{7FCAD347-926C-4A56-87AE-E0B485774A24}" sibTransId="{52276D87-53C0-4169-9EDC-9869547D0E49}"/>
    <dgm:cxn modelId="{5A7066D9-5538-4FF6-AF66-579138ACC8F8}" type="presParOf" srcId="{41A0A06A-D759-4827-B682-0069104F7B73}" destId="{8F57D3AA-757A-4928-A382-D48D94F7DF7B}" srcOrd="0" destOrd="0" presId="urn:microsoft.com/office/officeart/2005/8/layout/hList1"/>
    <dgm:cxn modelId="{1CFD6A00-682E-4E89-B382-CF3990E12736}" type="presParOf" srcId="{8F57D3AA-757A-4928-A382-D48D94F7DF7B}" destId="{744753EE-24E0-4C0D-BEE6-467C981EED49}" srcOrd="0" destOrd="0" presId="urn:microsoft.com/office/officeart/2005/8/layout/hList1"/>
    <dgm:cxn modelId="{C1C9145F-7741-4279-A6B0-410568CBAECD}" type="presParOf" srcId="{8F57D3AA-757A-4928-A382-D48D94F7DF7B}" destId="{165A4266-839F-426B-A41F-EB97A6776DB1}" srcOrd="1" destOrd="0" presId="urn:microsoft.com/office/officeart/2005/8/layout/hList1"/>
    <dgm:cxn modelId="{68B05C1C-061E-41EE-95DB-1F892875EC31}" type="presParOf" srcId="{41A0A06A-D759-4827-B682-0069104F7B73}" destId="{C9437E4F-2BB8-417E-A199-F40438293ACA}" srcOrd="1" destOrd="0" presId="urn:microsoft.com/office/officeart/2005/8/layout/hList1"/>
    <dgm:cxn modelId="{CD9CFB72-9BD6-4663-ADCB-074216B44945}" type="presParOf" srcId="{41A0A06A-D759-4827-B682-0069104F7B73}" destId="{5BCDDB74-84C4-4DCC-8617-FA5C9C76F4EB}" srcOrd="2" destOrd="0" presId="urn:microsoft.com/office/officeart/2005/8/layout/hList1"/>
    <dgm:cxn modelId="{A783349B-4CEB-4422-AAB5-105C10038B6C}" type="presParOf" srcId="{5BCDDB74-84C4-4DCC-8617-FA5C9C76F4EB}" destId="{0BAA7AE5-8589-451F-8926-01BB94DE27C7}" srcOrd="0" destOrd="0" presId="urn:microsoft.com/office/officeart/2005/8/layout/hList1"/>
    <dgm:cxn modelId="{588F7420-3012-4620-A984-0CC43714FD1D}" type="presParOf" srcId="{5BCDDB74-84C4-4DCC-8617-FA5C9C76F4EB}" destId="{043E5342-BB0B-48CC-A7E4-8C8C572BA1BE}" srcOrd="1" destOrd="0" presId="urn:microsoft.com/office/officeart/2005/8/layout/hList1"/>
    <dgm:cxn modelId="{5F75DC61-897D-4CAB-AD6B-DB3AD24977EF}" type="presParOf" srcId="{41A0A06A-D759-4827-B682-0069104F7B73}" destId="{56FB4ACB-7679-4ED4-81AA-5893A05DA66C}" srcOrd="3" destOrd="0" presId="urn:microsoft.com/office/officeart/2005/8/layout/hList1"/>
    <dgm:cxn modelId="{390D2FCC-2ABE-4251-A232-6A26DF474DC0}" type="presParOf" srcId="{41A0A06A-D759-4827-B682-0069104F7B73}" destId="{FCF7ED4F-60E1-4FA8-AF38-81A384F0873B}" srcOrd="4" destOrd="0" presId="urn:microsoft.com/office/officeart/2005/8/layout/hList1"/>
    <dgm:cxn modelId="{6282F992-6923-478B-8AD1-3E0D8DE75B2F}" type="presParOf" srcId="{FCF7ED4F-60E1-4FA8-AF38-81A384F0873B}" destId="{D311C1AF-9245-4EC0-8A4E-AC8C8D9B8ECB}" srcOrd="0" destOrd="0" presId="urn:microsoft.com/office/officeart/2005/8/layout/hList1"/>
    <dgm:cxn modelId="{71C045A3-0782-42E0-8150-A9201C00B947}" type="presParOf" srcId="{FCF7ED4F-60E1-4FA8-AF38-81A384F0873B}" destId="{E26AE8DA-2D56-45FF-BA67-F59EF22116A9}" srcOrd="1" destOrd="0" presId="urn:microsoft.com/office/officeart/2005/8/layout/hList1"/>
    <dgm:cxn modelId="{70DAE5F4-6783-4D7A-9189-D432BD752265}" type="presParOf" srcId="{41A0A06A-D759-4827-B682-0069104F7B73}" destId="{26361C3D-7A2C-4A8C-8672-543C72B4E3C0}" srcOrd="5" destOrd="0" presId="urn:microsoft.com/office/officeart/2005/8/layout/hList1"/>
    <dgm:cxn modelId="{B3C06788-11A0-4262-BB55-22E634C455DE}" type="presParOf" srcId="{41A0A06A-D759-4827-B682-0069104F7B73}" destId="{61ECC151-4116-4FD7-9FA8-07BB2B937B20}" srcOrd="6" destOrd="0" presId="urn:microsoft.com/office/officeart/2005/8/layout/hList1"/>
    <dgm:cxn modelId="{E0A72EAC-81A8-46CD-BD53-A72C84A1CF8D}" type="presParOf" srcId="{61ECC151-4116-4FD7-9FA8-07BB2B937B20}" destId="{A21A0738-D05E-43D2-840D-9E478A1E79CA}" srcOrd="0" destOrd="0" presId="urn:microsoft.com/office/officeart/2005/8/layout/hList1"/>
    <dgm:cxn modelId="{DE8DBE0F-7249-49A6-A6F0-2B550D21901B}" type="presParOf" srcId="{61ECC151-4116-4FD7-9FA8-07BB2B937B20}" destId="{6AA9AB09-B296-408D-920E-204BD5CEBD09}" srcOrd="1" destOrd="0" presId="urn:microsoft.com/office/officeart/2005/8/layout/hList1"/>
    <dgm:cxn modelId="{B23457A7-5B85-43D5-B95D-E440B99E8593}" type="presParOf" srcId="{41A0A06A-D759-4827-B682-0069104F7B73}" destId="{68C734D3-4BD7-4210-9715-EA9E7980FCA1}" srcOrd="7" destOrd="0" presId="urn:microsoft.com/office/officeart/2005/8/layout/hList1"/>
    <dgm:cxn modelId="{D5084CFC-36D2-47AC-8757-74BD179F38D5}" type="presParOf" srcId="{41A0A06A-D759-4827-B682-0069104F7B73}" destId="{C552CAA0-680B-46A7-A539-ECC404EB2190}" srcOrd="8" destOrd="0" presId="urn:microsoft.com/office/officeart/2005/8/layout/hList1"/>
    <dgm:cxn modelId="{D3D171BE-9E97-49F7-BE9A-E22F9BC5229D}" type="presParOf" srcId="{C552CAA0-680B-46A7-A539-ECC404EB2190}" destId="{47A8A9A0-27BF-4FF5-8218-12C0F5C01E08}" srcOrd="0" destOrd="0" presId="urn:microsoft.com/office/officeart/2005/8/layout/hList1"/>
    <dgm:cxn modelId="{83C3AA4F-767B-43AF-9D02-019372E4A84A}" type="presParOf" srcId="{C552CAA0-680B-46A7-A539-ECC404EB2190}" destId="{23422CB5-5BE2-47AE-BD7E-792787337C2E}" srcOrd="1" destOrd="0" presId="urn:microsoft.com/office/officeart/2005/8/layout/hList1"/>
    <dgm:cxn modelId="{49E35BCA-CCF4-4A39-9725-DC351238CE07}" type="presParOf" srcId="{41A0A06A-D759-4827-B682-0069104F7B73}" destId="{7E4B2B56-3D85-4A87-AE5A-9C1578740F87}" srcOrd="9" destOrd="0" presId="urn:microsoft.com/office/officeart/2005/8/layout/hList1"/>
    <dgm:cxn modelId="{7ADB3A4F-C139-457C-9016-49C8DD414F60}" type="presParOf" srcId="{41A0A06A-D759-4827-B682-0069104F7B73}" destId="{C80CAFE8-1C0D-43EF-B428-6B03C1A16E5B}" srcOrd="10" destOrd="0" presId="urn:microsoft.com/office/officeart/2005/8/layout/hList1"/>
    <dgm:cxn modelId="{C664EEB5-1325-4ED5-A899-27C9F99DA5EB}" type="presParOf" srcId="{C80CAFE8-1C0D-43EF-B428-6B03C1A16E5B}" destId="{66591E51-E9E5-4A42-84E8-E93FDA4A771E}" srcOrd="0" destOrd="0" presId="urn:microsoft.com/office/officeart/2005/8/layout/hList1"/>
    <dgm:cxn modelId="{35D2339C-C297-4B46-83BA-0D054641E2C3}" type="presParOf" srcId="{C80CAFE8-1C0D-43EF-B428-6B03C1A16E5B}" destId="{413C36B7-26E5-4F2D-BE15-67857FAA55DF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B1D773E7-9F71-4621-93DB-7DB607DC3B75}" type="doc">
      <dgm:prSet loTypeId="urn:microsoft.com/office/officeart/2005/8/layout/vList2" loCatId="list" qsTypeId="urn:microsoft.com/office/officeart/2005/8/quickstyle/simple3" qsCatId="simple" csTypeId="urn:microsoft.com/office/officeart/2005/8/colors/accent1_1" csCatId="accent1"/>
      <dgm:spPr/>
      <dgm:t>
        <a:bodyPr/>
        <a:lstStyle/>
        <a:p>
          <a:endParaRPr lang="en-US"/>
        </a:p>
      </dgm:t>
    </dgm:pt>
    <dgm:pt modelId="{B1F4308B-D26D-4CAC-8A3B-904571060375}">
      <dgm:prSet/>
      <dgm:spPr/>
      <dgm:t>
        <a:bodyPr/>
        <a:lstStyle/>
        <a:p>
          <a:pPr algn="ctr"/>
          <a:r>
            <a:rPr lang="en-US" b="1"/>
            <a:t>Virtual Machines</a:t>
          </a:r>
          <a:endParaRPr lang="en-US"/>
        </a:p>
      </dgm:t>
    </dgm:pt>
    <dgm:pt modelId="{A5051E12-5995-4804-82A8-DAE9868E02EE}" type="parTrans" cxnId="{D1253E8A-77B0-4A9E-8627-82B352FA144E}">
      <dgm:prSet/>
      <dgm:spPr/>
      <dgm:t>
        <a:bodyPr/>
        <a:lstStyle/>
        <a:p>
          <a:pPr algn="ctr"/>
          <a:endParaRPr lang="en-US"/>
        </a:p>
      </dgm:t>
    </dgm:pt>
    <dgm:pt modelId="{FF6ECE68-3FD3-417F-A7E3-F5274B669029}" type="sibTrans" cxnId="{D1253E8A-77B0-4A9E-8627-82B352FA144E}">
      <dgm:prSet/>
      <dgm:spPr/>
      <dgm:t>
        <a:bodyPr/>
        <a:lstStyle/>
        <a:p>
          <a:pPr algn="ctr"/>
          <a:endParaRPr lang="en-US"/>
        </a:p>
      </dgm:t>
    </dgm:pt>
    <dgm:pt modelId="{05CAB87B-9834-4A11-8405-1254038E7D2E}" type="pres">
      <dgm:prSet presAssocID="{B1D773E7-9F71-4621-93DB-7DB607DC3B75}" presName="linear" presStyleCnt="0">
        <dgm:presLayoutVars>
          <dgm:animLvl val="lvl"/>
          <dgm:resizeHandles val="exact"/>
        </dgm:presLayoutVars>
      </dgm:prSet>
      <dgm:spPr/>
    </dgm:pt>
    <dgm:pt modelId="{891A27D7-5F70-4045-BB2D-A360EB983253}" type="pres">
      <dgm:prSet presAssocID="{B1F4308B-D26D-4CAC-8A3B-904571060375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D1253E8A-77B0-4A9E-8627-82B352FA144E}" srcId="{B1D773E7-9F71-4621-93DB-7DB607DC3B75}" destId="{B1F4308B-D26D-4CAC-8A3B-904571060375}" srcOrd="0" destOrd="0" parTransId="{A5051E12-5995-4804-82A8-DAE9868E02EE}" sibTransId="{FF6ECE68-3FD3-417F-A7E3-F5274B669029}"/>
    <dgm:cxn modelId="{3026E1DD-FCFF-4B19-8D53-8191416A5D92}" type="presOf" srcId="{B1D773E7-9F71-4621-93DB-7DB607DC3B75}" destId="{05CAB87B-9834-4A11-8405-1254038E7D2E}" srcOrd="0" destOrd="0" presId="urn:microsoft.com/office/officeart/2005/8/layout/vList2"/>
    <dgm:cxn modelId="{E555B6FF-5B2B-4297-B8AF-20A8E5B0C04E}" type="presOf" srcId="{B1F4308B-D26D-4CAC-8A3B-904571060375}" destId="{891A27D7-5F70-4045-BB2D-A360EB983253}" srcOrd="0" destOrd="0" presId="urn:microsoft.com/office/officeart/2005/8/layout/vList2"/>
    <dgm:cxn modelId="{D22403CE-2815-495E-803F-9D3414BB0C6A}" type="presParOf" srcId="{05CAB87B-9834-4A11-8405-1254038E7D2E}" destId="{891A27D7-5F70-4045-BB2D-A360EB983253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AF4E36-9465-4D50-85EE-670A8302EF48}">
      <dsp:nvSpPr>
        <dsp:cNvPr id="0" name=""/>
        <dsp:cNvSpPr/>
      </dsp:nvSpPr>
      <dsp:spPr>
        <a:xfrm>
          <a:off x="849629" y="0"/>
          <a:ext cx="9629140" cy="4679950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CD5DCBF8-DCC2-4E48-8B8C-28AE3E73AA22}">
      <dsp:nvSpPr>
        <dsp:cNvPr id="0" name=""/>
        <dsp:cNvSpPr/>
      </dsp:nvSpPr>
      <dsp:spPr>
        <a:xfrm>
          <a:off x="3318" y="1403985"/>
          <a:ext cx="1997958" cy="187198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July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2019</a:t>
          </a:r>
        </a:p>
      </dsp:txBody>
      <dsp:txXfrm>
        <a:off x="94701" y="1495368"/>
        <a:ext cx="1815192" cy="1689214"/>
      </dsp:txXfrm>
    </dsp:sp>
    <dsp:sp modelId="{622FAD73-3C6A-42F6-948A-ABE8D6316A4E}">
      <dsp:nvSpPr>
        <dsp:cNvPr id="0" name=""/>
        <dsp:cNvSpPr/>
      </dsp:nvSpPr>
      <dsp:spPr>
        <a:xfrm>
          <a:off x="2334269" y="1403985"/>
          <a:ext cx="1997958" cy="187198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September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2019</a:t>
          </a:r>
        </a:p>
      </dsp:txBody>
      <dsp:txXfrm>
        <a:off x="2425652" y="1495368"/>
        <a:ext cx="1815192" cy="1689214"/>
      </dsp:txXfrm>
    </dsp:sp>
    <dsp:sp modelId="{B65CDE41-F21A-45BF-BB56-609FE835BBFA}">
      <dsp:nvSpPr>
        <dsp:cNvPr id="0" name=""/>
        <dsp:cNvSpPr/>
      </dsp:nvSpPr>
      <dsp:spPr>
        <a:xfrm>
          <a:off x="4665220" y="1403985"/>
          <a:ext cx="1997958" cy="187198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Azure Tech Communities</a:t>
          </a:r>
        </a:p>
      </dsp:txBody>
      <dsp:txXfrm>
        <a:off x="4756603" y="1495368"/>
        <a:ext cx="1815192" cy="1689214"/>
      </dsp:txXfrm>
    </dsp:sp>
    <dsp:sp modelId="{4B0D8663-7860-4F19-9238-52BE001FD726}">
      <dsp:nvSpPr>
        <dsp:cNvPr id="0" name=""/>
        <dsp:cNvSpPr/>
      </dsp:nvSpPr>
      <dsp:spPr>
        <a:xfrm>
          <a:off x="6996172" y="1403985"/>
          <a:ext cx="1997958" cy="187198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300+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Member</a:t>
          </a:r>
        </a:p>
      </dsp:txBody>
      <dsp:txXfrm>
        <a:off x="7087555" y="1495368"/>
        <a:ext cx="1815192" cy="1689214"/>
      </dsp:txXfrm>
    </dsp:sp>
    <dsp:sp modelId="{CA355D92-6C54-45D6-993D-E1EE0225D085}">
      <dsp:nvSpPr>
        <dsp:cNvPr id="0" name=""/>
        <dsp:cNvSpPr/>
      </dsp:nvSpPr>
      <dsp:spPr>
        <a:xfrm>
          <a:off x="9327123" y="1403985"/>
          <a:ext cx="1997958" cy="187198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7 Meetups</a:t>
          </a:r>
        </a:p>
      </dsp:txBody>
      <dsp:txXfrm>
        <a:off x="9418506" y="1495368"/>
        <a:ext cx="1815192" cy="1689214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5E66D1A-A860-4157-B87D-F27211E82A22}">
      <dsp:nvSpPr>
        <dsp:cNvPr id="0" name=""/>
        <dsp:cNvSpPr/>
      </dsp:nvSpPr>
      <dsp:spPr>
        <a:xfrm>
          <a:off x="0" y="1"/>
          <a:ext cx="11328399" cy="359774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/>
            <a:t>Docker Containers</a:t>
          </a:r>
          <a:endParaRPr lang="en-US" sz="1500" kern="1200" dirty="0"/>
        </a:p>
      </dsp:txBody>
      <dsp:txXfrm>
        <a:off x="17563" y="17564"/>
        <a:ext cx="11293273" cy="324648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1C242C-0CAC-4473-90DB-4FBAC0467E1F}">
      <dsp:nvSpPr>
        <dsp:cNvPr id="0" name=""/>
        <dsp:cNvSpPr/>
      </dsp:nvSpPr>
      <dsp:spPr>
        <a:xfrm>
          <a:off x="6951" y="925763"/>
          <a:ext cx="2464932" cy="1840019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590" tIns="64770" rIns="21590" bIns="2159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The basis of a Docker container.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Represent a full application.</a:t>
          </a:r>
        </a:p>
      </dsp:txBody>
      <dsp:txXfrm>
        <a:off x="50065" y="968877"/>
        <a:ext cx="2378704" cy="1796905"/>
      </dsp:txXfrm>
    </dsp:sp>
    <dsp:sp modelId="{90163F96-CE72-4DDE-A98B-4CF00B5B8E67}">
      <dsp:nvSpPr>
        <dsp:cNvPr id="0" name=""/>
        <dsp:cNvSpPr/>
      </dsp:nvSpPr>
      <dsp:spPr>
        <a:xfrm>
          <a:off x="6951" y="2765783"/>
          <a:ext cx="2464932" cy="791208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0" rIns="22860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Docker Image</a:t>
          </a:r>
        </a:p>
      </dsp:txBody>
      <dsp:txXfrm>
        <a:off x="6951" y="2765783"/>
        <a:ext cx="1735867" cy="791208"/>
      </dsp:txXfrm>
    </dsp:sp>
    <dsp:sp modelId="{8C8FD0CD-8FA8-4D27-B39E-AE5FF12A0494}">
      <dsp:nvSpPr>
        <dsp:cNvPr id="0" name=""/>
        <dsp:cNvSpPr/>
      </dsp:nvSpPr>
      <dsp:spPr>
        <a:xfrm>
          <a:off x="1812547" y="2891459"/>
          <a:ext cx="862726" cy="862726"/>
        </a:xfrm>
        <a:prstGeom prst="ellipse">
          <a:avLst/>
        </a:prstGeom>
        <a:blipFill>
          <a:blip xmlns:r="http://schemas.openxmlformats.org/officeDocument/2006/relationships" r:embed="rId1"/>
          <a:srcRect/>
          <a:stretch>
            <a:fillRect/>
          </a:stretch>
        </a:blipFill>
        <a:ln w="635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D1A343A-BAFD-4468-892A-76D954659F4B}">
      <dsp:nvSpPr>
        <dsp:cNvPr id="0" name=""/>
        <dsp:cNvSpPr/>
      </dsp:nvSpPr>
      <dsp:spPr>
        <a:xfrm>
          <a:off x="2889009" y="925763"/>
          <a:ext cx="2464932" cy="1840019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-4987626"/>
              <a:satOff val="-9767"/>
              <a:lumOff val="6535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590" tIns="64770" rIns="21590" bIns="2159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The standard unit in which the application service resides and executes</a:t>
          </a:r>
        </a:p>
      </dsp:txBody>
      <dsp:txXfrm>
        <a:off x="2932123" y="968877"/>
        <a:ext cx="2378704" cy="1796905"/>
      </dsp:txXfrm>
    </dsp:sp>
    <dsp:sp modelId="{3ABB93D3-5A4D-438D-9558-0BF4B89FA863}">
      <dsp:nvSpPr>
        <dsp:cNvPr id="0" name=""/>
        <dsp:cNvSpPr/>
      </dsp:nvSpPr>
      <dsp:spPr>
        <a:xfrm>
          <a:off x="2889009" y="2765783"/>
          <a:ext cx="2464932" cy="791208"/>
        </a:xfrm>
        <a:prstGeom prst="rect">
          <a:avLst/>
        </a:prstGeom>
        <a:gradFill rotWithShape="0">
          <a:gsLst>
            <a:gs pos="0">
              <a:schemeClr val="accent2">
                <a:hueOff val="-4987626"/>
                <a:satOff val="-9767"/>
                <a:lumOff val="6535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-4987626"/>
                <a:satOff val="-9767"/>
                <a:lumOff val="6535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-4987626"/>
                <a:satOff val="-9767"/>
                <a:lumOff val="6535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-4987626"/>
              <a:satOff val="-9767"/>
              <a:lumOff val="6535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0" rIns="22860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Docker Container</a:t>
          </a:r>
        </a:p>
      </dsp:txBody>
      <dsp:txXfrm>
        <a:off x="2889009" y="2765783"/>
        <a:ext cx="1735867" cy="791208"/>
      </dsp:txXfrm>
    </dsp:sp>
    <dsp:sp modelId="{A48C4C04-8C88-46F8-AD62-3F10847F0194}">
      <dsp:nvSpPr>
        <dsp:cNvPr id="0" name=""/>
        <dsp:cNvSpPr/>
      </dsp:nvSpPr>
      <dsp:spPr>
        <a:xfrm>
          <a:off x="4694606" y="2891459"/>
          <a:ext cx="862726" cy="862726"/>
        </a:xfrm>
        <a:prstGeom prst="ellipse">
          <a:avLst/>
        </a:prstGeom>
        <a:blipFill>
          <a:blip xmlns:r="http://schemas.openxmlformats.org/officeDocument/2006/relationships" r:embed="rId2"/>
          <a:srcRect/>
          <a:stretch>
            <a:fillRect/>
          </a:stretch>
        </a:blipFill>
        <a:ln w="6350" cap="flat" cmpd="sng" algn="ctr">
          <a:solidFill>
            <a:schemeClr val="accent2">
              <a:tint val="40000"/>
              <a:alpha val="90000"/>
              <a:hueOff val="-5154968"/>
              <a:satOff val="-4036"/>
              <a:lumOff val="46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F09AD50-87BF-4D4C-9E25-626830709696}">
      <dsp:nvSpPr>
        <dsp:cNvPr id="0" name=""/>
        <dsp:cNvSpPr/>
      </dsp:nvSpPr>
      <dsp:spPr>
        <a:xfrm>
          <a:off x="5771067" y="925763"/>
          <a:ext cx="2464932" cy="1840019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-9975252"/>
              <a:satOff val="-19534"/>
              <a:lumOff val="13071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590" tIns="64770" rIns="21590" bIns="2159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Creates, ships and runs Docker containers deployable on a physical or virtual, host locally, in a datacenter or cloud service provider</a:t>
          </a:r>
        </a:p>
      </dsp:txBody>
      <dsp:txXfrm>
        <a:off x="5814181" y="968877"/>
        <a:ext cx="2378704" cy="1796905"/>
      </dsp:txXfrm>
    </dsp:sp>
    <dsp:sp modelId="{6A3691A4-DB65-4D66-A496-6D842A95FF2A}">
      <dsp:nvSpPr>
        <dsp:cNvPr id="0" name=""/>
        <dsp:cNvSpPr/>
      </dsp:nvSpPr>
      <dsp:spPr>
        <a:xfrm>
          <a:off x="5771067" y="2765783"/>
          <a:ext cx="2464932" cy="791208"/>
        </a:xfrm>
        <a:prstGeom prst="rect">
          <a:avLst/>
        </a:prstGeom>
        <a:gradFill rotWithShape="0">
          <a:gsLst>
            <a:gs pos="0">
              <a:schemeClr val="accent2">
                <a:hueOff val="-9975252"/>
                <a:satOff val="-19534"/>
                <a:lumOff val="13071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-9975252"/>
                <a:satOff val="-19534"/>
                <a:lumOff val="13071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-9975252"/>
                <a:satOff val="-19534"/>
                <a:lumOff val="13071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-9975252"/>
              <a:satOff val="-19534"/>
              <a:lumOff val="13071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0" rIns="22860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Docker Engine</a:t>
          </a:r>
        </a:p>
      </dsp:txBody>
      <dsp:txXfrm>
        <a:off x="5771067" y="2765783"/>
        <a:ext cx="1735867" cy="791208"/>
      </dsp:txXfrm>
    </dsp:sp>
    <dsp:sp modelId="{9C836C0B-421A-481F-B7FB-D9573D535292}">
      <dsp:nvSpPr>
        <dsp:cNvPr id="0" name=""/>
        <dsp:cNvSpPr/>
      </dsp:nvSpPr>
      <dsp:spPr>
        <a:xfrm>
          <a:off x="7576664" y="2891459"/>
          <a:ext cx="862726" cy="862726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6350" cap="flat" cmpd="sng" algn="ctr">
          <a:solidFill>
            <a:schemeClr val="accent2">
              <a:tint val="40000"/>
              <a:alpha val="90000"/>
              <a:hueOff val="-10309937"/>
              <a:satOff val="-8071"/>
              <a:lumOff val="919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8DB7004-DF96-491F-BD65-45AE6BD574A7}">
      <dsp:nvSpPr>
        <dsp:cNvPr id="0" name=""/>
        <dsp:cNvSpPr/>
      </dsp:nvSpPr>
      <dsp:spPr>
        <a:xfrm>
          <a:off x="8653125" y="925763"/>
          <a:ext cx="2464932" cy="1840019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-14962877"/>
              <a:satOff val="-29301"/>
              <a:lumOff val="19606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590" tIns="64770" rIns="21590" bIns="2159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Cloud or server-based storage and distribution service for your images</a:t>
          </a:r>
        </a:p>
      </dsp:txBody>
      <dsp:txXfrm>
        <a:off x="8696239" y="968877"/>
        <a:ext cx="2378704" cy="1796905"/>
      </dsp:txXfrm>
    </dsp:sp>
    <dsp:sp modelId="{BE2C7232-061E-4539-A281-FC7F0B85C882}">
      <dsp:nvSpPr>
        <dsp:cNvPr id="0" name=""/>
        <dsp:cNvSpPr/>
      </dsp:nvSpPr>
      <dsp:spPr>
        <a:xfrm>
          <a:off x="8653125" y="2765783"/>
          <a:ext cx="2464932" cy="791208"/>
        </a:xfrm>
        <a:prstGeom prst="rect">
          <a:avLst/>
        </a:prstGeom>
        <a:gradFill rotWithShape="0">
          <a:gsLst>
            <a:gs pos="0">
              <a:schemeClr val="accent2">
                <a:hueOff val="-14962877"/>
                <a:satOff val="-29301"/>
                <a:lumOff val="19606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-14962877"/>
                <a:satOff val="-29301"/>
                <a:lumOff val="19606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-14962877"/>
                <a:satOff val="-29301"/>
                <a:lumOff val="19606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-14962877"/>
              <a:satOff val="-29301"/>
              <a:lumOff val="19606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0" rIns="22860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Registry Service (Docker Hub or ACR)</a:t>
          </a:r>
        </a:p>
      </dsp:txBody>
      <dsp:txXfrm>
        <a:off x="8653125" y="2765783"/>
        <a:ext cx="1735867" cy="791208"/>
      </dsp:txXfrm>
    </dsp:sp>
    <dsp:sp modelId="{9BBC827A-BE65-441A-AD13-33DEE60714A2}">
      <dsp:nvSpPr>
        <dsp:cNvPr id="0" name=""/>
        <dsp:cNvSpPr/>
      </dsp:nvSpPr>
      <dsp:spPr>
        <a:xfrm>
          <a:off x="10458722" y="2891459"/>
          <a:ext cx="862726" cy="862726"/>
        </a:xfrm>
        <a:prstGeom prst="ellipse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6350" cap="flat" cmpd="sng" algn="ctr">
          <a:solidFill>
            <a:schemeClr val="accent2">
              <a:tint val="40000"/>
              <a:alpha val="90000"/>
              <a:hueOff val="-15464905"/>
              <a:satOff val="-12107"/>
              <a:lumOff val="1379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2490D3-EB78-45D9-B025-9BD092A5D3B2}">
      <dsp:nvSpPr>
        <dsp:cNvPr id="0" name=""/>
        <dsp:cNvSpPr/>
      </dsp:nvSpPr>
      <dsp:spPr>
        <a:xfrm>
          <a:off x="9927" y="1449430"/>
          <a:ext cx="2967315" cy="178038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Identify a base image</a:t>
          </a:r>
        </a:p>
      </dsp:txBody>
      <dsp:txXfrm>
        <a:off x="62073" y="1501576"/>
        <a:ext cx="2863023" cy="1676097"/>
      </dsp:txXfrm>
    </dsp:sp>
    <dsp:sp modelId="{0B848C78-0917-465D-8CC8-934C376D4A13}">
      <dsp:nvSpPr>
        <dsp:cNvPr id="0" name=""/>
        <dsp:cNvSpPr/>
      </dsp:nvSpPr>
      <dsp:spPr>
        <a:xfrm>
          <a:off x="3273975" y="1971677"/>
          <a:ext cx="629070" cy="73589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100" kern="1200"/>
        </a:p>
      </dsp:txBody>
      <dsp:txXfrm>
        <a:off x="3273975" y="2118856"/>
        <a:ext cx="440349" cy="441536"/>
      </dsp:txXfrm>
    </dsp:sp>
    <dsp:sp modelId="{CFE8EC80-28CB-434D-8372-CC4074868517}">
      <dsp:nvSpPr>
        <dsp:cNvPr id="0" name=""/>
        <dsp:cNvSpPr/>
      </dsp:nvSpPr>
      <dsp:spPr>
        <a:xfrm>
          <a:off x="4164170" y="1449430"/>
          <a:ext cx="2967315" cy="178038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-7481439"/>
                <a:satOff val="-14650"/>
                <a:lumOff val="9803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-7481439"/>
                <a:satOff val="-14650"/>
                <a:lumOff val="9803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-7481439"/>
                <a:satOff val="-14650"/>
                <a:lumOff val="9803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Start a container with the base image and make changes to it</a:t>
          </a:r>
        </a:p>
      </dsp:txBody>
      <dsp:txXfrm>
        <a:off x="4216316" y="1501576"/>
        <a:ext cx="2863023" cy="1676097"/>
      </dsp:txXfrm>
    </dsp:sp>
    <dsp:sp modelId="{70A840F0-E679-4B0E-979B-F0E40E77474C}">
      <dsp:nvSpPr>
        <dsp:cNvPr id="0" name=""/>
        <dsp:cNvSpPr/>
      </dsp:nvSpPr>
      <dsp:spPr>
        <a:xfrm>
          <a:off x="7428217" y="1971677"/>
          <a:ext cx="629070" cy="735894"/>
        </a:xfrm>
        <a:prstGeom prst="rightArrow">
          <a:avLst>
            <a:gd name="adj1" fmla="val 60000"/>
            <a:gd name="adj2" fmla="val 50000"/>
          </a:avLst>
        </a:prstGeom>
        <a:solidFill>
          <a:srgbClr val="8CAEF4"/>
        </a:soli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100" kern="1200"/>
        </a:p>
      </dsp:txBody>
      <dsp:txXfrm>
        <a:off x="7428217" y="2118856"/>
        <a:ext cx="440349" cy="441536"/>
      </dsp:txXfrm>
    </dsp:sp>
    <dsp:sp modelId="{9D11D396-3961-4C8B-8D25-AAB9AFD0AAF1}">
      <dsp:nvSpPr>
        <dsp:cNvPr id="0" name=""/>
        <dsp:cNvSpPr/>
      </dsp:nvSpPr>
      <dsp:spPr>
        <a:xfrm>
          <a:off x="8318412" y="1449430"/>
          <a:ext cx="2967315" cy="178038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-14962877"/>
                <a:satOff val="-29301"/>
                <a:lumOff val="19606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-14962877"/>
                <a:satOff val="-29301"/>
                <a:lumOff val="19606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-14962877"/>
                <a:satOff val="-29301"/>
                <a:lumOff val="19606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Commit changes and save them to a new image</a:t>
          </a:r>
        </a:p>
      </dsp:txBody>
      <dsp:txXfrm>
        <a:off x="8370558" y="1501576"/>
        <a:ext cx="2863023" cy="1676097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A89496C-12D6-4BD1-9EAE-1D009A55CDD8}">
      <dsp:nvSpPr>
        <dsp:cNvPr id="0" name=""/>
        <dsp:cNvSpPr/>
      </dsp:nvSpPr>
      <dsp:spPr>
        <a:xfrm>
          <a:off x="0" y="0"/>
          <a:ext cx="11295656" cy="1262532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Manually completing this process is time-consuming and error-prone. It could be scripted with a script language like Bash, but Docker provides a more effective way of automating image creation via 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A </a:t>
          </a:r>
          <a:r>
            <a:rPr lang="en-US" sz="1600" b="1" kern="1200" dirty="0" err="1"/>
            <a:t>Dockerfile</a:t>
          </a:r>
          <a:r>
            <a:rPr lang="en-US" sz="1600" kern="1200" dirty="0"/>
            <a:t>.</a:t>
          </a:r>
        </a:p>
      </dsp:txBody>
      <dsp:txXfrm>
        <a:off x="61632" y="61632"/>
        <a:ext cx="11172392" cy="113926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03EE420-E904-4147-A7CA-6E9F04742ED4}">
      <dsp:nvSpPr>
        <dsp:cNvPr id="0" name=""/>
        <dsp:cNvSpPr/>
      </dsp:nvSpPr>
      <dsp:spPr>
        <a:xfrm>
          <a:off x="881115" y="0"/>
          <a:ext cx="4712205" cy="4712205"/>
        </a:xfrm>
        <a:prstGeom prst="quadArrow">
          <a:avLst>
            <a:gd name="adj1" fmla="val 2000"/>
            <a:gd name="adj2" fmla="val 4000"/>
            <a:gd name="adj3" fmla="val 5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9C81091D-C380-49CF-A68F-D22759DFF8E8}">
      <dsp:nvSpPr>
        <dsp:cNvPr id="0" name=""/>
        <dsp:cNvSpPr/>
      </dsp:nvSpPr>
      <dsp:spPr>
        <a:xfrm>
          <a:off x="1187409" y="306293"/>
          <a:ext cx="1884882" cy="1884882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Monolithic Applications</a:t>
          </a:r>
        </a:p>
      </dsp:txBody>
      <dsp:txXfrm>
        <a:off x="1279421" y="398305"/>
        <a:ext cx="1700858" cy="1700858"/>
      </dsp:txXfrm>
    </dsp:sp>
    <dsp:sp modelId="{B7CEC2A7-C5B0-4919-934D-21E513ED976D}">
      <dsp:nvSpPr>
        <dsp:cNvPr id="0" name=""/>
        <dsp:cNvSpPr/>
      </dsp:nvSpPr>
      <dsp:spPr>
        <a:xfrm>
          <a:off x="3402145" y="306293"/>
          <a:ext cx="1884882" cy="1884882"/>
        </a:xfrm>
        <a:prstGeom prst="roundRect">
          <a:avLst/>
        </a:prstGeom>
        <a:gradFill rotWithShape="0">
          <a:gsLst>
            <a:gs pos="0">
              <a:schemeClr val="accent2">
                <a:hueOff val="-4987626"/>
                <a:satOff val="-9767"/>
                <a:lumOff val="6535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-4987626"/>
                <a:satOff val="-9767"/>
                <a:lumOff val="6535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-4987626"/>
                <a:satOff val="-9767"/>
                <a:lumOff val="6535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Long Development Cycles</a:t>
          </a:r>
        </a:p>
      </dsp:txBody>
      <dsp:txXfrm>
        <a:off x="3494157" y="398305"/>
        <a:ext cx="1700858" cy="1700858"/>
      </dsp:txXfrm>
    </dsp:sp>
    <dsp:sp modelId="{14E37A6D-231C-48C9-A2A2-9AF4DE174CFF}">
      <dsp:nvSpPr>
        <dsp:cNvPr id="0" name=""/>
        <dsp:cNvSpPr/>
      </dsp:nvSpPr>
      <dsp:spPr>
        <a:xfrm>
          <a:off x="1187409" y="2521029"/>
          <a:ext cx="1884882" cy="1884882"/>
        </a:xfrm>
        <a:prstGeom prst="roundRect">
          <a:avLst/>
        </a:prstGeom>
        <a:gradFill rotWithShape="0">
          <a:gsLst>
            <a:gs pos="0">
              <a:schemeClr val="accent2">
                <a:hueOff val="-9975252"/>
                <a:satOff val="-19534"/>
                <a:lumOff val="13071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-9975252"/>
                <a:satOff val="-19534"/>
                <a:lumOff val="13071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-9975252"/>
                <a:satOff val="-19534"/>
                <a:lumOff val="13071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Single Environment</a:t>
          </a:r>
        </a:p>
      </dsp:txBody>
      <dsp:txXfrm>
        <a:off x="1279421" y="2613041"/>
        <a:ext cx="1700858" cy="1700858"/>
      </dsp:txXfrm>
    </dsp:sp>
    <dsp:sp modelId="{CDE77653-1BFC-4CC1-83DD-4A95A28A2E24}">
      <dsp:nvSpPr>
        <dsp:cNvPr id="0" name=""/>
        <dsp:cNvSpPr/>
      </dsp:nvSpPr>
      <dsp:spPr>
        <a:xfrm>
          <a:off x="3402145" y="2521029"/>
          <a:ext cx="1884882" cy="1884882"/>
        </a:xfrm>
        <a:prstGeom prst="roundRect">
          <a:avLst/>
        </a:prstGeom>
        <a:gradFill rotWithShape="0">
          <a:gsLst>
            <a:gs pos="0">
              <a:schemeClr val="accent2">
                <a:hueOff val="-14962877"/>
                <a:satOff val="-29301"/>
                <a:lumOff val="19606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-14962877"/>
                <a:satOff val="-29301"/>
                <a:lumOff val="19606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-14962877"/>
                <a:satOff val="-29301"/>
                <a:lumOff val="19606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Slowly Scaling Up/Out</a:t>
          </a:r>
        </a:p>
      </dsp:txBody>
      <dsp:txXfrm>
        <a:off x="3494157" y="2613041"/>
        <a:ext cx="1700858" cy="170085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395CD5C-917F-4F55-BDD4-57DEBE5F2BE2}">
      <dsp:nvSpPr>
        <dsp:cNvPr id="0" name=""/>
        <dsp:cNvSpPr/>
      </dsp:nvSpPr>
      <dsp:spPr>
        <a:xfrm>
          <a:off x="881115" y="0"/>
          <a:ext cx="4712205" cy="4712205"/>
        </a:xfrm>
        <a:prstGeom prst="quadArrow">
          <a:avLst>
            <a:gd name="adj1" fmla="val 2000"/>
            <a:gd name="adj2" fmla="val 4000"/>
            <a:gd name="adj3" fmla="val 5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5424501F-9832-4CC5-B744-B8A2EEEC93BE}">
      <dsp:nvSpPr>
        <dsp:cNvPr id="0" name=""/>
        <dsp:cNvSpPr/>
      </dsp:nvSpPr>
      <dsp:spPr>
        <a:xfrm>
          <a:off x="1187409" y="306293"/>
          <a:ext cx="1884882" cy="1884882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Decoupled Services</a:t>
          </a:r>
        </a:p>
      </dsp:txBody>
      <dsp:txXfrm>
        <a:off x="1279421" y="398305"/>
        <a:ext cx="1700858" cy="1700858"/>
      </dsp:txXfrm>
    </dsp:sp>
    <dsp:sp modelId="{2420F942-21BA-4A3F-9F1C-F26E6E91D48C}">
      <dsp:nvSpPr>
        <dsp:cNvPr id="0" name=""/>
        <dsp:cNvSpPr/>
      </dsp:nvSpPr>
      <dsp:spPr>
        <a:xfrm>
          <a:off x="3402145" y="306293"/>
          <a:ext cx="1884882" cy="1884882"/>
        </a:xfrm>
        <a:prstGeom prst="roundRect">
          <a:avLst/>
        </a:prstGeom>
        <a:gradFill rotWithShape="0">
          <a:gsLst>
            <a:gs pos="0">
              <a:schemeClr val="accent2">
                <a:hueOff val="-4987626"/>
                <a:satOff val="-9767"/>
                <a:lumOff val="6535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-4987626"/>
                <a:satOff val="-9767"/>
                <a:lumOff val="6535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-4987626"/>
                <a:satOff val="-9767"/>
                <a:lumOff val="6535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Fast, Iterative, Short Development Cycles</a:t>
          </a:r>
        </a:p>
      </dsp:txBody>
      <dsp:txXfrm>
        <a:off x="3494157" y="398305"/>
        <a:ext cx="1700858" cy="1700858"/>
      </dsp:txXfrm>
    </dsp:sp>
    <dsp:sp modelId="{49EF86A6-DE5D-40AB-8E67-7E3F49605002}">
      <dsp:nvSpPr>
        <dsp:cNvPr id="0" name=""/>
        <dsp:cNvSpPr/>
      </dsp:nvSpPr>
      <dsp:spPr>
        <a:xfrm>
          <a:off x="1187409" y="2521029"/>
          <a:ext cx="1884882" cy="1884882"/>
        </a:xfrm>
        <a:prstGeom prst="roundRect">
          <a:avLst/>
        </a:prstGeom>
        <a:gradFill rotWithShape="0">
          <a:gsLst>
            <a:gs pos="0">
              <a:schemeClr val="accent2">
                <a:hueOff val="-9975252"/>
                <a:satOff val="-19534"/>
                <a:lumOff val="13071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-9975252"/>
                <a:satOff val="-19534"/>
                <a:lumOff val="13071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-9975252"/>
                <a:satOff val="-19534"/>
                <a:lumOff val="13071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Multiple Environments</a:t>
          </a:r>
        </a:p>
      </dsp:txBody>
      <dsp:txXfrm>
        <a:off x="1279421" y="2613041"/>
        <a:ext cx="1700858" cy="1700858"/>
      </dsp:txXfrm>
    </dsp:sp>
    <dsp:sp modelId="{F3A1D8BA-3957-4710-8A09-642639F66DFB}">
      <dsp:nvSpPr>
        <dsp:cNvPr id="0" name=""/>
        <dsp:cNvSpPr/>
      </dsp:nvSpPr>
      <dsp:spPr>
        <a:xfrm>
          <a:off x="3402145" y="2521029"/>
          <a:ext cx="1884882" cy="1884882"/>
        </a:xfrm>
        <a:prstGeom prst="roundRect">
          <a:avLst/>
        </a:prstGeom>
        <a:gradFill rotWithShape="0">
          <a:gsLst>
            <a:gs pos="0">
              <a:schemeClr val="accent2">
                <a:hueOff val="-14962877"/>
                <a:satOff val="-29301"/>
                <a:lumOff val="19606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-14962877"/>
                <a:satOff val="-29301"/>
                <a:lumOff val="19606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-14962877"/>
                <a:satOff val="-29301"/>
                <a:lumOff val="19606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Quickly Scaling Up/Out</a:t>
          </a:r>
        </a:p>
      </dsp:txBody>
      <dsp:txXfrm>
        <a:off x="3494157" y="2613041"/>
        <a:ext cx="1700858" cy="170085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1E901C-2727-4A2E-BC72-9267A2868F08}">
      <dsp:nvSpPr>
        <dsp:cNvPr id="0" name=""/>
        <dsp:cNvSpPr/>
      </dsp:nvSpPr>
      <dsp:spPr>
        <a:xfrm>
          <a:off x="2246136" y="2282"/>
          <a:ext cx="1982164" cy="99108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 dirty="0"/>
            <a:t>Many Different Stacks</a:t>
          </a:r>
          <a:endParaRPr lang="en-US" sz="1500" kern="1200" dirty="0"/>
        </a:p>
      </dsp:txBody>
      <dsp:txXfrm>
        <a:off x="2275164" y="31310"/>
        <a:ext cx="1924108" cy="933026"/>
      </dsp:txXfrm>
    </dsp:sp>
    <dsp:sp modelId="{DF041386-8B3F-4458-9C48-91DFE26F5069}">
      <dsp:nvSpPr>
        <dsp:cNvPr id="0" name=""/>
        <dsp:cNvSpPr/>
      </dsp:nvSpPr>
      <dsp:spPr>
        <a:xfrm>
          <a:off x="2444352" y="993364"/>
          <a:ext cx="198216" cy="74331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43311"/>
              </a:lnTo>
              <a:lnTo>
                <a:pt x="198216" y="74331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3C50A04-E020-4D4B-B83C-19731A114636}">
      <dsp:nvSpPr>
        <dsp:cNvPr id="0" name=""/>
        <dsp:cNvSpPr/>
      </dsp:nvSpPr>
      <dsp:spPr>
        <a:xfrm>
          <a:off x="2642569" y="1241135"/>
          <a:ext cx="1585731" cy="99108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 dirty="0"/>
            <a:t>Languages</a:t>
          </a:r>
          <a:endParaRPr lang="en-US" sz="1500" kern="1200" dirty="0"/>
        </a:p>
      </dsp:txBody>
      <dsp:txXfrm>
        <a:off x="2671597" y="1270163"/>
        <a:ext cx="1527675" cy="933026"/>
      </dsp:txXfrm>
    </dsp:sp>
    <dsp:sp modelId="{AC7EB974-461A-493B-A246-0D8ED73C2720}">
      <dsp:nvSpPr>
        <dsp:cNvPr id="0" name=""/>
        <dsp:cNvSpPr/>
      </dsp:nvSpPr>
      <dsp:spPr>
        <a:xfrm>
          <a:off x="2444352" y="993364"/>
          <a:ext cx="198216" cy="198216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82164"/>
              </a:lnTo>
              <a:lnTo>
                <a:pt x="198216" y="198216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6DF5870-9C87-47B4-9F4A-128EBE210D6B}">
      <dsp:nvSpPr>
        <dsp:cNvPr id="0" name=""/>
        <dsp:cNvSpPr/>
      </dsp:nvSpPr>
      <dsp:spPr>
        <a:xfrm>
          <a:off x="2642569" y="2479987"/>
          <a:ext cx="1585731" cy="99108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 dirty="0"/>
            <a:t>Frameworks</a:t>
          </a:r>
          <a:endParaRPr lang="en-US" sz="1500" kern="1200" dirty="0"/>
        </a:p>
      </dsp:txBody>
      <dsp:txXfrm>
        <a:off x="2671597" y="2509015"/>
        <a:ext cx="1527675" cy="933026"/>
      </dsp:txXfrm>
    </dsp:sp>
    <dsp:sp modelId="{95359A14-6864-461D-BCC3-D90E1D11CDDC}">
      <dsp:nvSpPr>
        <dsp:cNvPr id="0" name=""/>
        <dsp:cNvSpPr/>
      </dsp:nvSpPr>
      <dsp:spPr>
        <a:xfrm>
          <a:off x="2444352" y="993364"/>
          <a:ext cx="198216" cy="322101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221016"/>
              </a:lnTo>
              <a:lnTo>
                <a:pt x="198216" y="322101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DE4ACFC-D73A-4E3E-92B2-25063D768542}">
      <dsp:nvSpPr>
        <dsp:cNvPr id="0" name=""/>
        <dsp:cNvSpPr/>
      </dsp:nvSpPr>
      <dsp:spPr>
        <a:xfrm>
          <a:off x="2642569" y="3718840"/>
          <a:ext cx="1585731" cy="99108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 dirty="0"/>
            <a:t>Databases</a:t>
          </a:r>
          <a:endParaRPr lang="en-US" sz="1500" kern="1200" dirty="0"/>
        </a:p>
      </dsp:txBody>
      <dsp:txXfrm>
        <a:off x="2671597" y="3747868"/>
        <a:ext cx="1527675" cy="93302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1CE1213-FEAA-4217-AACD-CA51B6A95212}">
      <dsp:nvSpPr>
        <dsp:cNvPr id="0" name=""/>
        <dsp:cNvSpPr/>
      </dsp:nvSpPr>
      <dsp:spPr>
        <a:xfrm>
          <a:off x="2246136" y="2282"/>
          <a:ext cx="1982164" cy="99108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 dirty="0"/>
            <a:t>Many Different Targets</a:t>
          </a:r>
          <a:endParaRPr lang="en-US" sz="1500" kern="1200" dirty="0"/>
        </a:p>
      </dsp:txBody>
      <dsp:txXfrm>
        <a:off x="2275164" y="31310"/>
        <a:ext cx="1924108" cy="933026"/>
      </dsp:txXfrm>
    </dsp:sp>
    <dsp:sp modelId="{78409E22-E133-4C5F-915A-671583768D8A}">
      <dsp:nvSpPr>
        <dsp:cNvPr id="0" name=""/>
        <dsp:cNvSpPr/>
      </dsp:nvSpPr>
      <dsp:spPr>
        <a:xfrm>
          <a:off x="3831867" y="993364"/>
          <a:ext cx="198216" cy="743311"/>
        </a:xfrm>
        <a:custGeom>
          <a:avLst/>
          <a:gdLst/>
          <a:ahLst/>
          <a:cxnLst/>
          <a:rect l="0" t="0" r="0" b="0"/>
          <a:pathLst>
            <a:path>
              <a:moveTo>
                <a:pt x="198216" y="0"/>
              </a:moveTo>
              <a:lnTo>
                <a:pt x="198216" y="743311"/>
              </a:lnTo>
              <a:lnTo>
                <a:pt x="0" y="743311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7C36E5A-3425-4D81-BF28-4E787EF01A65}">
      <dsp:nvSpPr>
        <dsp:cNvPr id="0" name=""/>
        <dsp:cNvSpPr/>
      </dsp:nvSpPr>
      <dsp:spPr>
        <a:xfrm>
          <a:off x="2246136" y="1241135"/>
          <a:ext cx="1585731" cy="99108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 dirty="0"/>
            <a:t>Individual Development Environments</a:t>
          </a:r>
          <a:endParaRPr lang="en-US" sz="1500" kern="1200" dirty="0"/>
        </a:p>
      </dsp:txBody>
      <dsp:txXfrm>
        <a:off x="2275164" y="1270163"/>
        <a:ext cx="1527675" cy="933026"/>
      </dsp:txXfrm>
    </dsp:sp>
    <dsp:sp modelId="{15CCE214-FBF1-4322-BB99-C1EE5DDA7FA7}">
      <dsp:nvSpPr>
        <dsp:cNvPr id="0" name=""/>
        <dsp:cNvSpPr/>
      </dsp:nvSpPr>
      <dsp:spPr>
        <a:xfrm>
          <a:off x="3831867" y="993364"/>
          <a:ext cx="198216" cy="1982164"/>
        </a:xfrm>
        <a:custGeom>
          <a:avLst/>
          <a:gdLst/>
          <a:ahLst/>
          <a:cxnLst/>
          <a:rect l="0" t="0" r="0" b="0"/>
          <a:pathLst>
            <a:path>
              <a:moveTo>
                <a:pt x="198216" y="0"/>
              </a:moveTo>
              <a:lnTo>
                <a:pt x="198216" y="1982164"/>
              </a:lnTo>
              <a:lnTo>
                <a:pt x="0" y="1982164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D4229D8-9CEF-4AC6-B153-945D4440C321}">
      <dsp:nvSpPr>
        <dsp:cNvPr id="0" name=""/>
        <dsp:cNvSpPr/>
      </dsp:nvSpPr>
      <dsp:spPr>
        <a:xfrm>
          <a:off x="2246136" y="2479987"/>
          <a:ext cx="1585731" cy="99108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 dirty="0"/>
            <a:t>Pre-Production, QA, Staging...</a:t>
          </a:r>
          <a:endParaRPr lang="en-US" sz="1500" kern="1200" dirty="0"/>
        </a:p>
      </dsp:txBody>
      <dsp:txXfrm>
        <a:off x="2275164" y="2509015"/>
        <a:ext cx="1527675" cy="933026"/>
      </dsp:txXfrm>
    </dsp:sp>
    <dsp:sp modelId="{6B272CF8-3371-4472-8262-D2BF35B57F4E}">
      <dsp:nvSpPr>
        <dsp:cNvPr id="0" name=""/>
        <dsp:cNvSpPr/>
      </dsp:nvSpPr>
      <dsp:spPr>
        <a:xfrm>
          <a:off x="3831867" y="993364"/>
          <a:ext cx="198216" cy="3221016"/>
        </a:xfrm>
        <a:custGeom>
          <a:avLst/>
          <a:gdLst/>
          <a:ahLst/>
          <a:cxnLst/>
          <a:rect l="0" t="0" r="0" b="0"/>
          <a:pathLst>
            <a:path>
              <a:moveTo>
                <a:pt x="198216" y="0"/>
              </a:moveTo>
              <a:lnTo>
                <a:pt x="198216" y="3221016"/>
              </a:lnTo>
              <a:lnTo>
                <a:pt x="0" y="3221016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5B6DF67-5FFE-4A7E-9490-6208009CB35D}">
      <dsp:nvSpPr>
        <dsp:cNvPr id="0" name=""/>
        <dsp:cNvSpPr/>
      </dsp:nvSpPr>
      <dsp:spPr>
        <a:xfrm>
          <a:off x="2246136" y="3718840"/>
          <a:ext cx="1585731" cy="99108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 dirty="0"/>
            <a:t>Production: On-Prem, Cloud, Hybrid</a:t>
          </a:r>
          <a:endParaRPr lang="en-US" sz="1500" kern="1200" dirty="0"/>
        </a:p>
      </dsp:txBody>
      <dsp:txXfrm>
        <a:off x="2275164" y="3747868"/>
        <a:ext cx="1527675" cy="93302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4F1A3F-BB81-4EF1-9905-B7B82B8A8EE0}">
      <dsp:nvSpPr>
        <dsp:cNvPr id="0" name=""/>
        <dsp:cNvSpPr/>
      </dsp:nvSpPr>
      <dsp:spPr>
        <a:xfrm>
          <a:off x="0" y="1403985"/>
          <a:ext cx="11328400" cy="1871980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5F2D450-EA48-4AB0-AD15-33BDC3AE3111}">
      <dsp:nvSpPr>
        <dsp:cNvPr id="0" name=""/>
        <dsp:cNvSpPr/>
      </dsp:nvSpPr>
      <dsp:spPr>
        <a:xfrm>
          <a:off x="6976" y="0"/>
          <a:ext cx="672070" cy="18719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b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/>
            <a:t>1979</a:t>
          </a:r>
          <a:br>
            <a:rPr lang="en-US" sz="1100" b="0" kern="1200" dirty="0"/>
          </a:br>
          <a:r>
            <a:rPr lang="en-US" sz="1100" b="0" kern="1200" dirty="0"/>
            <a:t>UNIX V7 added chroot</a:t>
          </a:r>
        </a:p>
      </dsp:txBody>
      <dsp:txXfrm>
        <a:off x="6976" y="0"/>
        <a:ext cx="672070" cy="1871980"/>
      </dsp:txXfrm>
    </dsp:sp>
    <dsp:sp modelId="{58F5ADF9-C93C-4696-ADBC-ACB8635F9920}">
      <dsp:nvSpPr>
        <dsp:cNvPr id="0" name=""/>
        <dsp:cNvSpPr/>
      </dsp:nvSpPr>
      <dsp:spPr>
        <a:xfrm>
          <a:off x="109014" y="2105977"/>
          <a:ext cx="467995" cy="46799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1E30DD-0B75-4B70-87AC-E29ECEC1B5BC}">
      <dsp:nvSpPr>
        <dsp:cNvPr id="0" name=""/>
        <dsp:cNvSpPr/>
      </dsp:nvSpPr>
      <dsp:spPr>
        <a:xfrm>
          <a:off x="712650" y="2807970"/>
          <a:ext cx="672070" cy="18719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/>
            <a:t>2000</a:t>
          </a:r>
          <a:br>
            <a:rPr lang="en-US" sz="1100" b="0" kern="1200" dirty="0"/>
          </a:br>
          <a:r>
            <a:rPr lang="en-US" sz="1100" b="0" kern="1200" dirty="0"/>
            <a:t>FreeBSD Jails</a:t>
          </a:r>
        </a:p>
      </dsp:txBody>
      <dsp:txXfrm>
        <a:off x="712650" y="2807970"/>
        <a:ext cx="672070" cy="1871980"/>
      </dsp:txXfrm>
    </dsp:sp>
    <dsp:sp modelId="{53862F30-DC4B-4784-AAB4-B8495EF08C87}">
      <dsp:nvSpPr>
        <dsp:cNvPr id="0" name=""/>
        <dsp:cNvSpPr/>
      </dsp:nvSpPr>
      <dsp:spPr>
        <a:xfrm>
          <a:off x="814688" y="2105977"/>
          <a:ext cx="467995" cy="46799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AA20BD-BF11-4F6B-BBCA-FCA96DCB923D}">
      <dsp:nvSpPr>
        <dsp:cNvPr id="0" name=""/>
        <dsp:cNvSpPr/>
      </dsp:nvSpPr>
      <dsp:spPr>
        <a:xfrm>
          <a:off x="1418324" y="0"/>
          <a:ext cx="672070" cy="18719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b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/>
            <a:t>2001</a:t>
          </a:r>
          <a:br>
            <a:rPr lang="en-US" sz="1100" b="0" kern="1200" dirty="0"/>
          </a:br>
          <a:r>
            <a:rPr lang="en-US" sz="1100" b="0" kern="1200" dirty="0"/>
            <a:t>Linux </a:t>
          </a:r>
          <a:r>
            <a:rPr lang="en-US" sz="1100" b="0" kern="1200" dirty="0" err="1"/>
            <a:t>vserver</a:t>
          </a:r>
          <a:endParaRPr lang="en-US" sz="1100" b="0" kern="1200" dirty="0"/>
        </a:p>
      </dsp:txBody>
      <dsp:txXfrm>
        <a:off x="1418324" y="0"/>
        <a:ext cx="672070" cy="1871980"/>
      </dsp:txXfrm>
    </dsp:sp>
    <dsp:sp modelId="{A2FCF67B-4A6A-4858-8683-88779DD6827B}">
      <dsp:nvSpPr>
        <dsp:cNvPr id="0" name=""/>
        <dsp:cNvSpPr/>
      </dsp:nvSpPr>
      <dsp:spPr>
        <a:xfrm>
          <a:off x="1520362" y="2105977"/>
          <a:ext cx="467995" cy="46799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090341-522C-4A69-985B-787E55609FE6}">
      <dsp:nvSpPr>
        <dsp:cNvPr id="0" name=""/>
        <dsp:cNvSpPr/>
      </dsp:nvSpPr>
      <dsp:spPr>
        <a:xfrm>
          <a:off x="2123998" y="2807970"/>
          <a:ext cx="812667" cy="18719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/>
            <a:t>2004</a:t>
          </a:r>
          <a:br>
            <a:rPr lang="en-US" sz="1100" b="1" kern="1200" dirty="0"/>
          </a:br>
          <a:r>
            <a:rPr lang="en-US" sz="1100" b="0" kern="1200" dirty="0"/>
            <a:t>Solaris Containers / Zones technology introduced</a:t>
          </a:r>
        </a:p>
      </dsp:txBody>
      <dsp:txXfrm>
        <a:off x="2123998" y="2807970"/>
        <a:ext cx="812667" cy="1871980"/>
      </dsp:txXfrm>
    </dsp:sp>
    <dsp:sp modelId="{4EF9F4E1-A03E-4257-AC5B-410069FF4B56}">
      <dsp:nvSpPr>
        <dsp:cNvPr id="0" name=""/>
        <dsp:cNvSpPr/>
      </dsp:nvSpPr>
      <dsp:spPr>
        <a:xfrm>
          <a:off x="2296335" y="2105977"/>
          <a:ext cx="467995" cy="46799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B25E88-5E9A-4DEB-B4E2-585D13F70FD9}">
      <dsp:nvSpPr>
        <dsp:cNvPr id="0" name=""/>
        <dsp:cNvSpPr/>
      </dsp:nvSpPr>
      <dsp:spPr>
        <a:xfrm>
          <a:off x="2970269" y="0"/>
          <a:ext cx="672070" cy="18719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b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/>
            <a:t>2005</a:t>
          </a:r>
          <a:br>
            <a:rPr lang="en-US" sz="1100" b="0" kern="1200" dirty="0"/>
          </a:br>
          <a:r>
            <a:rPr lang="en-US" sz="1100" b="0" kern="1200" dirty="0" err="1"/>
            <a:t>openVZ</a:t>
          </a:r>
          <a:endParaRPr lang="en-US" sz="1100" b="0" kern="1200" dirty="0"/>
        </a:p>
      </dsp:txBody>
      <dsp:txXfrm>
        <a:off x="2970269" y="0"/>
        <a:ext cx="672070" cy="1871980"/>
      </dsp:txXfrm>
    </dsp:sp>
    <dsp:sp modelId="{0042EA13-8DA7-47E1-934A-0FDE314815B1}">
      <dsp:nvSpPr>
        <dsp:cNvPr id="0" name=""/>
        <dsp:cNvSpPr/>
      </dsp:nvSpPr>
      <dsp:spPr>
        <a:xfrm>
          <a:off x="3072307" y="2105977"/>
          <a:ext cx="467995" cy="46799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511E79-4099-40B2-90D6-6935EEF6DCE4}">
      <dsp:nvSpPr>
        <dsp:cNvPr id="0" name=""/>
        <dsp:cNvSpPr/>
      </dsp:nvSpPr>
      <dsp:spPr>
        <a:xfrm>
          <a:off x="3675944" y="2807970"/>
          <a:ext cx="775556" cy="18719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/>
            <a:t>2006</a:t>
          </a:r>
          <a:br>
            <a:rPr lang="en-US" sz="1100" b="0" kern="1200" dirty="0"/>
          </a:br>
          <a:r>
            <a:rPr lang="en-US" sz="1100" b="0" kern="1200" dirty="0"/>
            <a:t>Process Containers</a:t>
          </a:r>
        </a:p>
      </dsp:txBody>
      <dsp:txXfrm>
        <a:off x="3675944" y="2807970"/>
        <a:ext cx="775556" cy="1871980"/>
      </dsp:txXfrm>
    </dsp:sp>
    <dsp:sp modelId="{788F7ABB-928B-4DBC-A6B3-B3407616FE73}">
      <dsp:nvSpPr>
        <dsp:cNvPr id="0" name=""/>
        <dsp:cNvSpPr/>
      </dsp:nvSpPr>
      <dsp:spPr>
        <a:xfrm>
          <a:off x="3829724" y="2105977"/>
          <a:ext cx="467995" cy="46799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3A9A08-14EE-4A90-AF46-A7F937D3D24E}">
      <dsp:nvSpPr>
        <dsp:cNvPr id="0" name=""/>
        <dsp:cNvSpPr/>
      </dsp:nvSpPr>
      <dsp:spPr>
        <a:xfrm>
          <a:off x="4485103" y="0"/>
          <a:ext cx="672070" cy="18719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b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/>
            <a:t>2007</a:t>
          </a:r>
          <a:br>
            <a:rPr lang="en-US" sz="1100" b="0" kern="1200" dirty="0"/>
          </a:br>
          <a:r>
            <a:rPr lang="en-US" sz="1100" b="0" kern="1200" dirty="0" err="1"/>
            <a:t>cgroups</a:t>
          </a:r>
          <a:r>
            <a:rPr lang="en-US" sz="1100" b="0" kern="1200" dirty="0"/>
            <a:t> in Linux Kernel (2.6.24)</a:t>
          </a:r>
        </a:p>
      </dsp:txBody>
      <dsp:txXfrm>
        <a:off x="4485103" y="0"/>
        <a:ext cx="672070" cy="1871980"/>
      </dsp:txXfrm>
    </dsp:sp>
    <dsp:sp modelId="{BD559631-FFEE-4F36-823F-A9D1B8631CCC}">
      <dsp:nvSpPr>
        <dsp:cNvPr id="0" name=""/>
        <dsp:cNvSpPr/>
      </dsp:nvSpPr>
      <dsp:spPr>
        <a:xfrm>
          <a:off x="4587141" y="2105977"/>
          <a:ext cx="467995" cy="46799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A2F886C-2DE6-4D7D-9D14-19DB1B352F6D}">
      <dsp:nvSpPr>
        <dsp:cNvPr id="0" name=""/>
        <dsp:cNvSpPr/>
      </dsp:nvSpPr>
      <dsp:spPr>
        <a:xfrm>
          <a:off x="5190777" y="2807970"/>
          <a:ext cx="672070" cy="18719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/>
            <a:t>2007</a:t>
          </a:r>
          <a:br>
            <a:rPr lang="en-US" sz="1100" b="0" kern="1200" dirty="0"/>
          </a:br>
          <a:r>
            <a:rPr lang="en-US" sz="1100" b="0" kern="1200" dirty="0"/>
            <a:t>AIX (6.1) WPARS</a:t>
          </a:r>
        </a:p>
      </dsp:txBody>
      <dsp:txXfrm>
        <a:off x="5190777" y="2807970"/>
        <a:ext cx="672070" cy="1871980"/>
      </dsp:txXfrm>
    </dsp:sp>
    <dsp:sp modelId="{D9A18891-C8EA-4BCF-A8A8-8F0976CC448D}">
      <dsp:nvSpPr>
        <dsp:cNvPr id="0" name=""/>
        <dsp:cNvSpPr/>
      </dsp:nvSpPr>
      <dsp:spPr>
        <a:xfrm>
          <a:off x="5292815" y="2105977"/>
          <a:ext cx="467995" cy="46799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4CAD97-9215-4A08-A1ED-FE3E7AAA42FC}">
      <dsp:nvSpPr>
        <dsp:cNvPr id="0" name=""/>
        <dsp:cNvSpPr/>
      </dsp:nvSpPr>
      <dsp:spPr>
        <a:xfrm>
          <a:off x="5896451" y="0"/>
          <a:ext cx="763761" cy="18719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b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/>
            <a:t>2008</a:t>
          </a:r>
          <a:br>
            <a:rPr lang="en-US" sz="1100" b="1" kern="1200" dirty="0"/>
          </a:br>
          <a:r>
            <a:rPr lang="en-US" sz="1100" b="0" kern="1200" dirty="0"/>
            <a:t>Linux containers (LXC 1.0)</a:t>
          </a:r>
        </a:p>
      </dsp:txBody>
      <dsp:txXfrm>
        <a:off x="5896451" y="0"/>
        <a:ext cx="763761" cy="1871980"/>
      </dsp:txXfrm>
    </dsp:sp>
    <dsp:sp modelId="{84850058-9F3F-4D5E-B5ED-1CAEF3115E47}">
      <dsp:nvSpPr>
        <dsp:cNvPr id="0" name=""/>
        <dsp:cNvSpPr/>
      </dsp:nvSpPr>
      <dsp:spPr>
        <a:xfrm>
          <a:off x="6044335" y="2105977"/>
          <a:ext cx="467995" cy="46799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54CCFC2-0A27-404D-8314-C44FBFC83243}">
      <dsp:nvSpPr>
        <dsp:cNvPr id="0" name=""/>
        <dsp:cNvSpPr/>
      </dsp:nvSpPr>
      <dsp:spPr>
        <a:xfrm>
          <a:off x="6693816" y="2807970"/>
          <a:ext cx="672070" cy="18719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/>
            <a:t>2011</a:t>
          </a:r>
          <a:br>
            <a:rPr lang="en-US" sz="1100" b="0" kern="1200" dirty="0"/>
          </a:br>
          <a:r>
            <a:rPr lang="en-US" sz="1100" b="0" kern="1200" dirty="0"/>
            <a:t>Warden</a:t>
          </a:r>
        </a:p>
      </dsp:txBody>
      <dsp:txXfrm>
        <a:off x="6693816" y="2807970"/>
        <a:ext cx="672070" cy="1871980"/>
      </dsp:txXfrm>
    </dsp:sp>
    <dsp:sp modelId="{46056257-408F-43E6-AEE0-2E2D2B54B279}">
      <dsp:nvSpPr>
        <dsp:cNvPr id="0" name=""/>
        <dsp:cNvSpPr/>
      </dsp:nvSpPr>
      <dsp:spPr>
        <a:xfrm>
          <a:off x="6795854" y="2105977"/>
          <a:ext cx="467995" cy="46799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B79D59-1D31-4DC8-9DE9-CD8D43FF3AF4}">
      <dsp:nvSpPr>
        <dsp:cNvPr id="0" name=""/>
        <dsp:cNvSpPr/>
      </dsp:nvSpPr>
      <dsp:spPr>
        <a:xfrm>
          <a:off x="7399490" y="0"/>
          <a:ext cx="672070" cy="18719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b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/>
            <a:t>2013</a:t>
          </a:r>
          <a:br>
            <a:rPr lang="en-US" sz="1100" b="0" kern="1200" dirty="0"/>
          </a:br>
          <a:r>
            <a:rPr lang="en-US" sz="1100" b="0" kern="1200" dirty="0"/>
            <a:t>LMCTFY</a:t>
          </a:r>
        </a:p>
      </dsp:txBody>
      <dsp:txXfrm>
        <a:off x="7399490" y="0"/>
        <a:ext cx="672070" cy="1871980"/>
      </dsp:txXfrm>
    </dsp:sp>
    <dsp:sp modelId="{BC533A2C-E236-45B1-96C6-95AA26521E08}">
      <dsp:nvSpPr>
        <dsp:cNvPr id="0" name=""/>
        <dsp:cNvSpPr/>
      </dsp:nvSpPr>
      <dsp:spPr>
        <a:xfrm>
          <a:off x="7501528" y="2105977"/>
          <a:ext cx="467995" cy="46799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55D37D9-DC6F-4F22-B381-41F8ACE1A71F}">
      <dsp:nvSpPr>
        <dsp:cNvPr id="0" name=""/>
        <dsp:cNvSpPr/>
      </dsp:nvSpPr>
      <dsp:spPr>
        <a:xfrm>
          <a:off x="8105164" y="2807970"/>
          <a:ext cx="672070" cy="18719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/>
            <a:t>2013</a:t>
          </a:r>
          <a:br>
            <a:rPr lang="en-US" sz="1100" b="1" kern="1200" dirty="0"/>
          </a:br>
          <a:r>
            <a:rPr lang="en-US" sz="1100" b="0" kern="1200" dirty="0"/>
            <a:t>Docker released to open source</a:t>
          </a:r>
        </a:p>
      </dsp:txBody>
      <dsp:txXfrm>
        <a:off x="8105164" y="2807970"/>
        <a:ext cx="672070" cy="1871980"/>
      </dsp:txXfrm>
    </dsp:sp>
    <dsp:sp modelId="{2627EC35-9C26-46EC-BD26-D274257C6D05}">
      <dsp:nvSpPr>
        <dsp:cNvPr id="0" name=""/>
        <dsp:cNvSpPr/>
      </dsp:nvSpPr>
      <dsp:spPr>
        <a:xfrm>
          <a:off x="8207202" y="2105977"/>
          <a:ext cx="467995" cy="46799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41ABC1-5A8B-4640-A725-E384A7DD6457}">
      <dsp:nvSpPr>
        <dsp:cNvPr id="0" name=""/>
        <dsp:cNvSpPr/>
      </dsp:nvSpPr>
      <dsp:spPr>
        <a:xfrm>
          <a:off x="8810839" y="0"/>
          <a:ext cx="672070" cy="18719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b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/>
            <a:t>2014</a:t>
          </a:r>
          <a:br>
            <a:rPr lang="en-US" sz="1100" b="1" kern="1200" dirty="0"/>
          </a:br>
          <a:r>
            <a:rPr lang="en-US" sz="1100" b="0" kern="1200" dirty="0" err="1"/>
            <a:t>rkt</a:t>
          </a:r>
          <a:endParaRPr lang="en-US" sz="1100" b="0" kern="1200" dirty="0"/>
        </a:p>
      </dsp:txBody>
      <dsp:txXfrm>
        <a:off x="8810839" y="0"/>
        <a:ext cx="672070" cy="1871980"/>
      </dsp:txXfrm>
    </dsp:sp>
    <dsp:sp modelId="{50EAB4CA-14B7-4BE3-A310-61DAFBDF62C9}">
      <dsp:nvSpPr>
        <dsp:cNvPr id="0" name=""/>
        <dsp:cNvSpPr/>
      </dsp:nvSpPr>
      <dsp:spPr>
        <a:xfrm>
          <a:off x="8912876" y="2105977"/>
          <a:ext cx="467995" cy="46799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29316B-1129-4F96-9396-1A1339356488}">
      <dsp:nvSpPr>
        <dsp:cNvPr id="0" name=""/>
        <dsp:cNvSpPr/>
      </dsp:nvSpPr>
      <dsp:spPr>
        <a:xfrm>
          <a:off x="9516513" y="2807970"/>
          <a:ext cx="672070" cy="18719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/>
            <a:t>2015</a:t>
          </a:r>
          <a:br>
            <a:rPr lang="en-US" sz="1100" b="1" kern="1200" dirty="0"/>
          </a:br>
          <a:r>
            <a:rPr lang="en-US" sz="1100" b="0" kern="1200" dirty="0"/>
            <a:t>OCI</a:t>
          </a:r>
        </a:p>
      </dsp:txBody>
      <dsp:txXfrm>
        <a:off x="9516513" y="2807970"/>
        <a:ext cx="672070" cy="1871980"/>
      </dsp:txXfrm>
    </dsp:sp>
    <dsp:sp modelId="{D0C617F2-AF28-4F62-9978-1FEDA0DB5471}">
      <dsp:nvSpPr>
        <dsp:cNvPr id="0" name=""/>
        <dsp:cNvSpPr/>
      </dsp:nvSpPr>
      <dsp:spPr>
        <a:xfrm>
          <a:off x="9618550" y="2105977"/>
          <a:ext cx="467995" cy="46799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9544FF-DFD7-4E49-819D-47416BC45A6F}">
      <dsp:nvSpPr>
        <dsp:cNvPr id="0" name=""/>
        <dsp:cNvSpPr/>
      </dsp:nvSpPr>
      <dsp:spPr>
        <a:xfrm>
          <a:off x="3180" y="689761"/>
          <a:ext cx="1689856" cy="601744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5344" tIns="48768" rIns="85344" bIns="48768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Tx/>
            <a:buNone/>
          </a:pPr>
          <a:r>
            <a:rPr lang="en-US" sz="1200" b="0" i="0" u="none" strike="noStrike" kern="1200" baseline="0">
              <a:latin typeface="+mn-lt"/>
              <a:ea typeface="+mn-ea"/>
              <a:cs typeface="+mn-cs"/>
            </a:rPr>
            <a:t>Each VM runs its own OS</a:t>
          </a:r>
          <a:endParaRPr lang="en-US" sz="1200" kern="1200" dirty="0"/>
        </a:p>
      </dsp:txBody>
      <dsp:txXfrm>
        <a:off x="3180" y="689761"/>
        <a:ext cx="1689856" cy="601744"/>
      </dsp:txXfrm>
    </dsp:sp>
    <dsp:sp modelId="{D6FAA38F-B3CD-48A2-BBD3-C56B14D686AC}">
      <dsp:nvSpPr>
        <dsp:cNvPr id="0" name=""/>
        <dsp:cNvSpPr/>
      </dsp:nvSpPr>
      <dsp:spPr>
        <a:xfrm>
          <a:off x="3180" y="1291506"/>
          <a:ext cx="1689856" cy="527040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4CC29BA-31C4-4950-A4CA-70B47ADCE07F}">
      <dsp:nvSpPr>
        <dsp:cNvPr id="0" name=""/>
        <dsp:cNvSpPr/>
      </dsp:nvSpPr>
      <dsp:spPr>
        <a:xfrm>
          <a:off x="1929617" y="689761"/>
          <a:ext cx="1689856" cy="601744"/>
        </a:xfrm>
        <a:prstGeom prst="rect">
          <a:avLst/>
        </a:prstGeom>
        <a:gradFill rotWithShape="0">
          <a:gsLst>
            <a:gs pos="0">
              <a:schemeClr val="accent2">
                <a:hueOff val="-2992576"/>
                <a:satOff val="-5860"/>
                <a:lumOff val="3921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-2992576"/>
                <a:satOff val="-5860"/>
                <a:lumOff val="3921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-2992576"/>
                <a:satOff val="-5860"/>
                <a:lumOff val="3921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-2992576"/>
              <a:satOff val="-5860"/>
              <a:lumOff val="3921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5344" tIns="48768" rIns="85344" bIns="48768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Boot up time is in minutes</a:t>
          </a:r>
        </a:p>
      </dsp:txBody>
      <dsp:txXfrm>
        <a:off x="1929617" y="689761"/>
        <a:ext cx="1689856" cy="601744"/>
      </dsp:txXfrm>
    </dsp:sp>
    <dsp:sp modelId="{21BFB95B-1B0B-438B-9FD1-C6B76535F838}">
      <dsp:nvSpPr>
        <dsp:cNvPr id="0" name=""/>
        <dsp:cNvSpPr/>
      </dsp:nvSpPr>
      <dsp:spPr>
        <a:xfrm>
          <a:off x="1929617" y="1291506"/>
          <a:ext cx="1689856" cy="527040"/>
        </a:xfrm>
        <a:prstGeom prst="rect">
          <a:avLst/>
        </a:prstGeom>
        <a:solidFill>
          <a:schemeClr val="accent2">
            <a:tint val="40000"/>
            <a:alpha val="90000"/>
            <a:hueOff val="-3092981"/>
            <a:satOff val="-2421"/>
            <a:lumOff val="276"/>
            <a:alphaOff val="0"/>
          </a:schemeClr>
        </a:solidFill>
        <a:ln w="6350" cap="flat" cmpd="sng" algn="ctr">
          <a:solidFill>
            <a:schemeClr val="accent2">
              <a:tint val="40000"/>
              <a:alpha val="90000"/>
              <a:hueOff val="-3092981"/>
              <a:satOff val="-2421"/>
              <a:lumOff val="276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1C29115-3397-4062-B91D-76D63B69121F}">
      <dsp:nvSpPr>
        <dsp:cNvPr id="0" name=""/>
        <dsp:cNvSpPr/>
      </dsp:nvSpPr>
      <dsp:spPr>
        <a:xfrm>
          <a:off x="3856053" y="689761"/>
          <a:ext cx="1689856" cy="601744"/>
        </a:xfrm>
        <a:prstGeom prst="rect">
          <a:avLst/>
        </a:prstGeom>
        <a:gradFill rotWithShape="0">
          <a:gsLst>
            <a:gs pos="0">
              <a:schemeClr val="accent2">
                <a:hueOff val="-5985151"/>
                <a:satOff val="-11720"/>
                <a:lumOff val="7842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-5985151"/>
                <a:satOff val="-11720"/>
                <a:lumOff val="7842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-5985151"/>
                <a:satOff val="-11720"/>
                <a:lumOff val="7842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-5985151"/>
              <a:satOff val="-11720"/>
              <a:lumOff val="7842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5344" tIns="48768" rIns="85344" bIns="48768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VMs snapshots are used sparingly</a:t>
          </a:r>
        </a:p>
      </dsp:txBody>
      <dsp:txXfrm>
        <a:off x="3856053" y="689761"/>
        <a:ext cx="1689856" cy="601744"/>
      </dsp:txXfrm>
    </dsp:sp>
    <dsp:sp modelId="{D522FC6C-FCA6-4AF1-A73A-23844D753748}">
      <dsp:nvSpPr>
        <dsp:cNvPr id="0" name=""/>
        <dsp:cNvSpPr/>
      </dsp:nvSpPr>
      <dsp:spPr>
        <a:xfrm>
          <a:off x="3856053" y="1291506"/>
          <a:ext cx="1689856" cy="527040"/>
        </a:xfrm>
        <a:prstGeom prst="rect">
          <a:avLst/>
        </a:prstGeom>
        <a:solidFill>
          <a:schemeClr val="accent2">
            <a:tint val="40000"/>
            <a:alpha val="90000"/>
            <a:hueOff val="-6185962"/>
            <a:satOff val="-4843"/>
            <a:lumOff val="552"/>
            <a:alphaOff val="0"/>
          </a:schemeClr>
        </a:solidFill>
        <a:ln w="6350" cap="flat" cmpd="sng" algn="ctr">
          <a:solidFill>
            <a:schemeClr val="accent2">
              <a:tint val="40000"/>
              <a:alpha val="90000"/>
              <a:hueOff val="-6185962"/>
              <a:satOff val="-4843"/>
              <a:lumOff val="552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4436EC3-8425-4C12-A504-8CF3E77947F0}">
      <dsp:nvSpPr>
        <dsp:cNvPr id="0" name=""/>
        <dsp:cNvSpPr/>
      </dsp:nvSpPr>
      <dsp:spPr>
        <a:xfrm>
          <a:off x="5782489" y="689761"/>
          <a:ext cx="1689856" cy="601744"/>
        </a:xfrm>
        <a:prstGeom prst="rect">
          <a:avLst/>
        </a:prstGeom>
        <a:gradFill rotWithShape="0">
          <a:gsLst>
            <a:gs pos="0">
              <a:schemeClr val="accent2">
                <a:hueOff val="-8977727"/>
                <a:satOff val="-17581"/>
                <a:lumOff val="11764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-8977727"/>
                <a:satOff val="-17581"/>
                <a:lumOff val="11764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-8977727"/>
                <a:satOff val="-17581"/>
                <a:lumOff val="11764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-8977727"/>
              <a:satOff val="-17581"/>
              <a:lumOff val="11764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5344" tIns="48768" rIns="85344" bIns="48768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Not effective diffs. Not version controlled</a:t>
          </a:r>
        </a:p>
      </dsp:txBody>
      <dsp:txXfrm>
        <a:off x="5782489" y="689761"/>
        <a:ext cx="1689856" cy="601744"/>
      </dsp:txXfrm>
    </dsp:sp>
    <dsp:sp modelId="{FBD56DB4-9474-4085-80F0-7F20FD90D641}">
      <dsp:nvSpPr>
        <dsp:cNvPr id="0" name=""/>
        <dsp:cNvSpPr/>
      </dsp:nvSpPr>
      <dsp:spPr>
        <a:xfrm>
          <a:off x="5782489" y="1291506"/>
          <a:ext cx="1689856" cy="527040"/>
        </a:xfrm>
        <a:prstGeom prst="rect">
          <a:avLst/>
        </a:prstGeom>
        <a:solidFill>
          <a:schemeClr val="accent2">
            <a:tint val="40000"/>
            <a:alpha val="90000"/>
            <a:hueOff val="-9278943"/>
            <a:satOff val="-7264"/>
            <a:lumOff val="827"/>
            <a:alphaOff val="0"/>
          </a:schemeClr>
        </a:solidFill>
        <a:ln w="6350" cap="flat" cmpd="sng" algn="ctr">
          <a:solidFill>
            <a:schemeClr val="accent2">
              <a:tint val="40000"/>
              <a:alpha val="90000"/>
              <a:hueOff val="-9278943"/>
              <a:satOff val="-7264"/>
              <a:lumOff val="827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B418D39-997E-479F-869F-C5B4A3F8C562}">
      <dsp:nvSpPr>
        <dsp:cNvPr id="0" name=""/>
        <dsp:cNvSpPr/>
      </dsp:nvSpPr>
      <dsp:spPr>
        <a:xfrm>
          <a:off x="7708926" y="689761"/>
          <a:ext cx="1689856" cy="601744"/>
        </a:xfrm>
        <a:prstGeom prst="rect">
          <a:avLst/>
        </a:prstGeom>
        <a:gradFill rotWithShape="0">
          <a:gsLst>
            <a:gs pos="0">
              <a:schemeClr val="accent2">
                <a:hueOff val="-11970302"/>
                <a:satOff val="-23441"/>
                <a:lumOff val="15685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-11970302"/>
                <a:satOff val="-23441"/>
                <a:lumOff val="15685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-11970302"/>
                <a:satOff val="-23441"/>
                <a:lumOff val="15685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-11970302"/>
              <a:satOff val="-23441"/>
              <a:lumOff val="15685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5344" tIns="48768" rIns="85344" bIns="48768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Cannot run more than couple of VMs on an average laptop</a:t>
          </a:r>
          <a:endParaRPr lang="en-US" sz="1200" kern="1200" dirty="0"/>
        </a:p>
      </dsp:txBody>
      <dsp:txXfrm>
        <a:off x="7708926" y="689761"/>
        <a:ext cx="1689856" cy="601744"/>
      </dsp:txXfrm>
    </dsp:sp>
    <dsp:sp modelId="{0C2172EE-502D-4A4E-AB93-DD4A07C40FD9}">
      <dsp:nvSpPr>
        <dsp:cNvPr id="0" name=""/>
        <dsp:cNvSpPr/>
      </dsp:nvSpPr>
      <dsp:spPr>
        <a:xfrm>
          <a:off x="7708926" y="1291506"/>
          <a:ext cx="1689856" cy="527040"/>
        </a:xfrm>
        <a:prstGeom prst="rect">
          <a:avLst/>
        </a:prstGeom>
        <a:solidFill>
          <a:schemeClr val="accent2">
            <a:tint val="40000"/>
            <a:alpha val="90000"/>
            <a:hueOff val="-12371924"/>
            <a:satOff val="-9686"/>
            <a:lumOff val="1103"/>
            <a:alphaOff val="0"/>
          </a:schemeClr>
        </a:solidFill>
        <a:ln w="6350" cap="flat" cmpd="sng" algn="ctr">
          <a:solidFill>
            <a:schemeClr val="accent2">
              <a:tint val="40000"/>
              <a:alpha val="90000"/>
              <a:hueOff val="-12371924"/>
              <a:satOff val="-9686"/>
              <a:lumOff val="1103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5C6CDFE-7956-4B6A-9018-0E66FE18B8AC}">
      <dsp:nvSpPr>
        <dsp:cNvPr id="0" name=""/>
        <dsp:cNvSpPr/>
      </dsp:nvSpPr>
      <dsp:spPr>
        <a:xfrm>
          <a:off x="9635362" y="689761"/>
          <a:ext cx="1689856" cy="601744"/>
        </a:xfrm>
        <a:prstGeom prst="rect">
          <a:avLst/>
        </a:prstGeom>
        <a:gradFill rotWithShape="0">
          <a:gsLst>
            <a:gs pos="0">
              <a:schemeClr val="accent2">
                <a:hueOff val="-14962877"/>
                <a:satOff val="-29301"/>
                <a:lumOff val="19606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-14962877"/>
                <a:satOff val="-29301"/>
                <a:lumOff val="19606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-14962877"/>
                <a:satOff val="-29301"/>
                <a:lumOff val="19606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-14962877"/>
              <a:satOff val="-29301"/>
              <a:lumOff val="19606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5344" tIns="48768" rIns="85344" bIns="48768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Only one VM can be started from one set of VMX and VMDK files</a:t>
          </a:r>
          <a:endParaRPr lang="en-US" sz="1200" kern="1200" dirty="0"/>
        </a:p>
      </dsp:txBody>
      <dsp:txXfrm>
        <a:off x="9635362" y="689761"/>
        <a:ext cx="1689856" cy="601744"/>
      </dsp:txXfrm>
    </dsp:sp>
    <dsp:sp modelId="{F1627DDE-31BB-46E1-862E-6A7D14E5E217}">
      <dsp:nvSpPr>
        <dsp:cNvPr id="0" name=""/>
        <dsp:cNvSpPr/>
      </dsp:nvSpPr>
      <dsp:spPr>
        <a:xfrm>
          <a:off x="9635362" y="1291506"/>
          <a:ext cx="1689856" cy="527040"/>
        </a:xfrm>
        <a:prstGeom prst="rect">
          <a:avLst/>
        </a:prstGeom>
        <a:solidFill>
          <a:schemeClr val="accent2">
            <a:tint val="40000"/>
            <a:alpha val="90000"/>
            <a:hueOff val="-15464905"/>
            <a:satOff val="-12107"/>
            <a:lumOff val="1379"/>
            <a:alphaOff val="0"/>
          </a:schemeClr>
        </a:solidFill>
        <a:ln w="6350" cap="flat" cmpd="sng" algn="ctr">
          <a:solidFill>
            <a:schemeClr val="accent2">
              <a:tint val="40000"/>
              <a:alpha val="90000"/>
              <a:hueOff val="-15464905"/>
              <a:satOff val="-12107"/>
              <a:lumOff val="1379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4753EE-24E0-4C0D-BEE6-467C981EED49}">
      <dsp:nvSpPr>
        <dsp:cNvPr id="0" name=""/>
        <dsp:cNvSpPr/>
      </dsp:nvSpPr>
      <dsp:spPr>
        <a:xfrm>
          <a:off x="3180" y="778889"/>
          <a:ext cx="1689796" cy="508477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1120" tIns="40640" rIns="71120" bIns="4064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Container is just a user space of OS</a:t>
          </a:r>
        </a:p>
      </dsp:txBody>
      <dsp:txXfrm>
        <a:off x="3180" y="778889"/>
        <a:ext cx="1689796" cy="508477"/>
      </dsp:txXfrm>
    </dsp:sp>
    <dsp:sp modelId="{165A4266-839F-426B-A41F-EB97A6776DB1}">
      <dsp:nvSpPr>
        <dsp:cNvPr id="0" name=""/>
        <dsp:cNvSpPr/>
      </dsp:nvSpPr>
      <dsp:spPr>
        <a:xfrm>
          <a:off x="3180" y="1287366"/>
          <a:ext cx="1689796" cy="439200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BAA7AE5-8589-451F-8926-01BB94DE27C7}">
      <dsp:nvSpPr>
        <dsp:cNvPr id="0" name=""/>
        <dsp:cNvSpPr/>
      </dsp:nvSpPr>
      <dsp:spPr>
        <a:xfrm>
          <a:off x="1929548" y="778889"/>
          <a:ext cx="1689796" cy="508477"/>
        </a:xfrm>
        <a:prstGeom prst="rect">
          <a:avLst/>
        </a:prstGeom>
        <a:gradFill rotWithShape="0">
          <a:gsLst>
            <a:gs pos="0">
              <a:schemeClr val="accent2">
                <a:hueOff val="-2992576"/>
                <a:satOff val="-5860"/>
                <a:lumOff val="3921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-2992576"/>
                <a:satOff val="-5860"/>
                <a:lumOff val="3921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-2992576"/>
                <a:satOff val="-5860"/>
                <a:lumOff val="3921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-2992576"/>
              <a:satOff val="-5860"/>
              <a:lumOff val="3921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1120" tIns="40640" rIns="71120" bIns="4064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Containers instantiate in seconds</a:t>
          </a:r>
        </a:p>
      </dsp:txBody>
      <dsp:txXfrm>
        <a:off x="1929548" y="778889"/>
        <a:ext cx="1689796" cy="508477"/>
      </dsp:txXfrm>
    </dsp:sp>
    <dsp:sp modelId="{043E5342-BB0B-48CC-A7E4-8C8C572BA1BE}">
      <dsp:nvSpPr>
        <dsp:cNvPr id="0" name=""/>
        <dsp:cNvSpPr/>
      </dsp:nvSpPr>
      <dsp:spPr>
        <a:xfrm>
          <a:off x="1929548" y="1287366"/>
          <a:ext cx="1689796" cy="439200"/>
        </a:xfrm>
        <a:prstGeom prst="rect">
          <a:avLst/>
        </a:prstGeom>
        <a:solidFill>
          <a:schemeClr val="accent2">
            <a:tint val="40000"/>
            <a:alpha val="90000"/>
            <a:hueOff val="-3092981"/>
            <a:satOff val="-2421"/>
            <a:lumOff val="276"/>
            <a:alphaOff val="0"/>
          </a:schemeClr>
        </a:solidFill>
        <a:ln w="6350" cap="flat" cmpd="sng" algn="ctr">
          <a:solidFill>
            <a:schemeClr val="accent2">
              <a:tint val="40000"/>
              <a:alpha val="90000"/>
              <a:hueOff val="-3092981"/>
              <a:satOff val="-2421"/>
              <a:lumOff val="276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11C1AF-9245-4EC0-8A4E-AC8C8D9B8ECB}">
      <dsp:nvSpPr>
        <dsp:cNvPr id="0" name=""/>
        <dsp:cNvSpPr/>
      </dsp:nvSpPr>
      <dsp:spPr>
        <a:xfrm>
          <a:off x="3855917" y="778889"/>
          <a:ext cx="1689796" cy="508477"/>
        </a:xfrm>
        <a:prstGeom prst="rect">
          <a:avLst/>
        </a:prstGeom>
        <a:gradFill rotWithShape="0">
          <a:gsLst>
            <a:gs pos="0">
              <a:schemeClr val="accent2">
                <a:hueOff val="-5985151"/>
                <a:satOff val="-11720"/>
                <a:lumOff val="7842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-5985151"/>
                <a:satOff val="-11720"/>
                <a:lumOff val="7842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-5985151"/>
                <a:satOff val="-11720"/>
                <a:lumOff val="7842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-5985151"/>
              <a:satOff val="-11720"/>
              <a:lumOff val="7842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1120" tIns="40640" rIns="71120" bIns="4064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Images are built incrementally on top of another like layers. Lots of images/snapshots</a:t>
          </a:r>
        </a:p>
      </dsp:txBody>
      <dsp:txXfrm>
        <a:off x="3855917" y="778889"/>
        <a:ext cx="1689796" cy="508477"/>
      </dsp:txXfrm>
    </dsp:sp>
    <dsp:sp modelId="{E26AE8DA-2D56-45FF-BA67-F59EF22116A9}">
      <dsp:nvSpPr>
        <dsp:cNvPr id="0" name=""/>
        <dsp:cNvSpPr/>
      </dsp:nvSpPr>
      <dsp:spPr>
        <a:xfrm>
          <a:off x="3855917" y="1287366"/>
          <a:ext cx="1689796" cy="439200"/>
        </a:xfrm>
        <a:prstGeom prst="rect">
          <a:avLst/>
        </a:prstGeom>
        <a:solidFill>
          <a:schemeClr val="accent2">
            <a:tint val="40000"/>
            <a:alpha val="90000"/>
            <a:hueOff val="-6185962"/>
            <a:satOff val="-4843"/>
            <a:lumOff val="552"/>
            <a:alphaOff val="0"/>
          </a:schemeClr>
        </a:solidFill>
        <a:ln w="6350" cap="flat" cmpd="sng" algn="ctr">
          <a:solidFill>
            <a:schemeClr val="accent2">
              <a:tint val="40000"/>
              <a:alpha val="90000"/>
              <a:hueOff val="-6185962"/>
              <a:satOff val="-4843"/>
              <a:lumOff val="552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21A0738-D05E-43D2-840D-9E478A1E79CA}">
      <dsp:nvSpPr>
        <dsp:cNvPr id="0" name=""/>
        <dsp:cNvSpPr/>
      </dsp:nvSpPr>
      <dsp:spPr>
        <a:xfrm>
          <a:off x="5782285" y="778889"/>
          <a:ext cx="1689796" cy="508477"/>
        </a:xfrm>
        <a:prstGeom prst="rect">
          <a:avLst/>
        </a:prstGeom>
        <a:gradFill rotWithShape="0">
          <a:gsLst>
            <a:gs pos="0">
              <a:schemeClr val="accent2">
                <a:hueOff val="-8977727"/>
                <a:satOff val="-17581"/>
                <a:lumOff val="11764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-8977727"/>
                <a:satOff val="-17581"/>
                <a:lumOff val="11764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-8977727"/>
                <a:satOff val="-17581"/>
                <a:lumOff val="11764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-8977727"/>
              <a:satOff val="-17581"/>
              <a:lumOff val="11764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1120" tIns="40640" rIns="71120" bIns="4064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Images can be diffed and can be version controlled. Docker hub is like GITHUB</a:t>
          </a:r>
        </a:p>
      </dsp:txBody>
      <dsp:txXfrm>
        <a:off x="5782285" y="778889"/>
        <a:ext cx="1689796" cy="508477"/>
      </dsp:txXfrm>
    </dsp:sp>
    <dsp:sp modelId="{6AA9AB09-B296-408D-920E-204BD5CEBD09}">
      <dsp:nvSpPr>
        <dsp:cNvPr id="0" name=""/>
        <dsp:cNvSpPr/>
      </dsp:nvSpPr>
      <dsp:spPr>
        <a:xfrm>
          <a:off x="5782285" y="1287366"/>
          <a:ext cx="1689796" cy="439200"/>
        </a:xfrm>
        <a:prstGeom prst="rect">
          <a:avLst/>
        </a:prstGeom>
        <a:solidFill>
          <a:schemeClr val="accent2">
            <a:tint val="40000"/>
            <a:alpha val="90000"/>
            <a:hueOff val="-9278943"/>
            <a:satOff val="-7264"/>
            <a:lumOff val="827"/>
            <a:alphaOff val="0"/>
          </a:schemeClr>
        </a:solidFill>
        <a:ln w="6350" cap="flat" cmpd="sng" algn="ctr">
          <a:solidFill>
            <a:schemeClr val="accent2">
              <a:tint val="40000"/>
              <a:alpha val="90000"/>
              <a:hueOff val="-9278943"/>
              <a:satOff val="-7264"/>
              <a:lumOff val="827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7A8A9A0-27BF-4FF5-8218-12C0F5C01E08}">
      <dsp:nvSpPr>
        <dsp:cNvPr id="0" name=""/>
        <dsp:cNvSpPr/>
      </dsp:nvSpPr>
      <dsp:spPr>
        <a:xfrm>
          <a:off x="7708654" y="778889"/>
          <a:ext cx="1689796" cy="508477"/>
        </a:xfrm>
        <a:prstGeom prst="rect">
          <a:avLst/>
        </a:prstGeom>
        <a:gradFill rotWithShape="0">
          <a:gsLst>
            <a:gs pos="0">
              <a:schemeClr val="accent2">
                <a:hueOff val="-11970302"/>
                <a:satOff val="-23441"/>
                <a:lumOff val="15685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-11970302"/>
                <a:satOff val="-23441"/>
                <a:lumOff val="15685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-11970302"/>
                <a:satOff val="-23441"/>
                <a:lumOff val="15685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-11970302"/>
              <a:satOff val="-23441"/>
              <a:lumOff val="15685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1120" tIns="40640" rIns="71120" bIns="4064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Can run many Docker containers in a laptop</a:t>
          </a:r>
        </a:p>
      </dsp:txBody>
      <dsp:txXfrm>
        <a:off x="7708654" y="778889"/>
        <a:ext cx="1689796" cy="508477"/>
      </dsp:txXfrm>
    </dsp:sp>
    <dsp:sp modelId="{23422CB5-5BE2-47AE-BD7E-792787337C2E}">
      <dsp:nvSpPr>
        <dsp:cNvPr id="0" name=""/>
        <dsp:cNvSpPr/>
      </dsp:nvSpPr>
      <dsp:spPr>
        <a:xfrm>
          <a:off x="7708654" y="1287366"/>
          <a:ext cx="1689796" cy="439200"/>
        </a:xfrm>
        <a:prstGeom prst="rect">
          <a:avLst/>
        </a:prstGeom>
        <a:solidFill>
          <a:schemeClr val="accent2">
            <a:tint val="40000"/>
            <a:alpha val="90000"/>
            <a:hueOff val="-12371924"/>
            <a:satOff val="-9686"/>
            <a:lumOff val="1103"/>
            <a:alphaOff val="0"/>
          </a:schemeClr>
        </a:solidFill>
        <a:ln w="6350" cap="flat" cmpd="sng" algn="ctr">
          <a:solidFill>
            <a:schemeClr val="accent2">
              <a:tint val="40000"/>
              <a:alpha val="90000"/>
              <a:hueOff val="-12371924"/>
              <a:satOff val="-9686"/>
              <a:lumOff val="1103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6591E51-E9E5-4A42-84E8-E93FDA4A771E}">
      <dsp:nvSpPr>
        <dsp:cNvPr id="0" name=""/>
        <dsp:cNvSpPr/>
      </dsp:nvSpPr>
      <dsp:spPr>
        <a:xfrm>
          <a:off x="9635022" y="778889"/>
          <a:ext cx="1689796" cy="508477"/>
        </a:xfrm>
        <a:prstGeom prst="rect">
          <a:avLst/>
        </a:prstGeom>
        <a:gradFill rotWithShape="0">
          <a:gsLst>
            <a:gs pos="0">
              <a:schemeClr val="accent2">
                <a:hueOff val="-14962877"/>
                <a:satOff val="-29301"/>
                <a:lumOff val="19606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-14962877"/>
                <a:satOff val="-29301"/>
                <a:lumOff val="19606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-14962877"/>
                <a:satOff val="-29301"/>
                <a:lumOff val="19606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-14962877"/>
              <a:satOff val="-29301"/>
              <a:lumOff val="19606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1120" tIns="40640" rIns="71120" bIns="4064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Multiple Docker containers can be started from one Docker image</a:t>
          </a:r>
          <a:endParaRPr lang="en-US" sz="1000" kern="1200" dirty="0"/>
        </a:p>
      </dsp:txBody>
      <dsp:txXfrm>
        <a:off x="9635022" y="778889"/>
        <a:ext cx="1689796" cy="508477"/>
      </dsp:txXfrm>
    </dsp:sp>
    <dsp:sp modelId="{413C36B7-26E5-4F2D-BE15-67857FAA55DF}">
      <dsp:nvSpPr>
        <dsp:cNvPr id="0" name=""/>
        <dsp:cNvSpPr/>
      </dsp:nvSpPr>
      <dsp:spPr>
        <a:xfrm>
          <a:off x="9635022" y="1287366"/>
          <a:ext cx="1689796" cy="439200"/>
        </a:xfrm>
        <a:prstGeom prst="rect">
          <a:avLst/>
        </a:prstGeom>
        <a:solidFill>
          <a:schemeClr val="accent2">
            <a:tint val="40000"/>
            <a:alpha val="90000"/>
            <a:hueOff val="-15464905"/>
            <a:satOff val="-12107"/>
            <a:lumOff val="1379"/>
            <a:alphaOff val="0"/>
          </a:schemeClr>
        </a:solidFill>
        <a:ln w="6350" cap="flat" cmpd="sng" algn="ctr">
          <a:solidFill>
            <a:schemeClr val="accent2">
              <a:tint val="40000"/>
              <a:alpha val="90000"/>
              <a:hueOff val="-15464905"/>
              <a:satOff val="-12107"/>
              <a:lumOff val="1379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1A27D7-5F70-4045-BB2D-A360EB983253}">
      <dsp:nvSpPr>
        <dsp:cNvPr id="0" name=""/>
        <dsp:cNvSpPr/>
      </dsp:nvSpPr>
      <dsp:spPr>
        <a:xfrm>
          <a:off x="0" y="10118"/>
          <a:ext cx="11328000" cy="359774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/>
            <a:t>Virtual Machines</a:t>
          </a:r>
          <a:endParaRPr lang="en-US" sz="1500" kern="1200"/>
        </a:p>
      </dsp:txBody>
      <dsp:txXfrm>
        <a:off x="17563" y="27681"/>
        <a:ext cx="11292874" cy="32464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bList2">
  <dgm:title val=""/>
  <dgm:desc val=""/>
  <dgm:catLst>
    <dgm:cat type="list" pri="7000"/>
    <dgm:cat type="convert" pri="16000"/>
    <dgm:cat type="picture" pri="28000"/>
    <dgm:cat type="pictureconvert" pri="28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dir/>
      <dgm:animLvl val="lvl"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08"/>
      <dgm:constr type="sp" refType="w" refFor="ch" refForName="compNode" op="equ" fact="0.16"/>
      <dgm:constr type="primFontSz" for="des" forName="parentText" op="equ" val="65"/>
      <dgm:constr type="primFontSz" for="des" forName="childRect" op="equ" val="65"/>
    </dgm:constrLst>
    <dgm:ruleLst/>
    <dgm:forEach name="nodesForEach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/>
        <dgm:choose name="Name3">
          <dgm:if name="Name4" axis="self" func="var" arg="dir" op="equ" val="norm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l" for="ch" forName="childRect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l" for="ch" forName="parentText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l" for="ch" forName="parentRect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r" for="ch" forName="adorn" refType="w"/>
            </dgm:constrLst>
          </dgm:if>
          <dgm:else name="Name5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r" for="ch" forName="childRect" refType="w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r" for="ch" forName="parentText" refType="w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r" for="ch" forName="parentRect" refType="w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l" for="ch" forName="adorn"/>
            </dgm:constrLst>
          </dgm:else>
        </dgm:choose>
        <dgm:ruleLst/>
        <dgm:layoutNode name="childRect" styleLbl="b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2SameRect" r:blip="">
            <dgm:adjLst>
              <dgm:adj idx="1" val="0.08"/>
            </dgm:adjLst>
          </dgm:shape>
          <dgm:presOf axis="des" ptType="node"/>
          <dgm:constrLst>
            <dgm:constr type="secFontSz" refType="primFontSz"/>
            <dgm:constr type="tMarg" refType="primFontSz" fact="0.3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Text">
          <dgm:varLst>
            <dgm:chMax val="0"/>
            <dgm:bulletEnabled val="1"/>
          </dgm:varLst>
          <dgm:choose name="Name6">
            <dgm:if name="Name7" func="var" arg="dir" op="equ" val="norm">
              <dgm:alg type="tx">
                <dgm:param type="parTxLTRAlign" val="l"/>
                <dgm:param type="parTxRTLAlign" val="l"/>
              </dgm:alg>
            </dgm:if>
            <dgm:else name="Name8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ect" r:blip="" zOrderOff="1" hideGeom="1">
            <dgm:adjLst/>
          </dgm:shape>
          <dgm:presOf axis="self" ptType="node"/>
          <dgm:constrLst>
            <dgm:constr type="tMarg"/>
            <dgm:constr type="bMarg"/>
            <dgm:constr type="lMarg" refType="primFontSz" fact="0.3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Rect" styleLbl="alignNode1">
          <dgm:alg type="sp"/>
          <dgm:shape xmlns:r="http://schemas.openxmlformats.org/officeDocument/2006/relationships" type="rect" r:blip="">
            <dgm:adjLst/>
          </dgm:shape>
          <dgm:presOf axis="self" ptType="node"/>
          <dgm:constrLst/>
          <dgm:ruleLst/>
        </dgm:layoutNode>
        <dgm:layoutNode name="adorn" styleLbl="fgAccFollowNod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w" val="1"/>
            <dgm:constr type="h" refType="w"/>
          </dgm:constrLst>
          <dgm:ruleLst/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matrix2">
  <dgm:title val=""/>
  <dgm:desc val=""/>
  <dgm:catLst>
    <dgm:cat type="matrix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axisShape" refType="w"/>
          <dgm:constr type="h" for="ch" forName="axisShape" refType="h"/>
          <dgm:constr type="w" for="ch" forName="rect1" refType="w" fact="0.4"/>
          <dgm:constr type="h" for="ch" forName="rect1" refType="w" fact="0.4"/>
          <dgm:constr type="l" for="ch" forName="rect1" refType="w" fact="0.065"/>
          <dgm:constr type="t" for="ch" forName="rect1" refType="h" fact="0.065"/>
          <dgm:constr type="w" for="ch" forName="rect2" refType="w" fact="0.4"/>
          <dgm:constr type="h" for="ch" forName="rect2" refType="h" fact="0.4"/>
          <dgm:constr type="r" for="ch" forName="rect2" refType="w" fact="0.935"/>
          <dgm:constr type="t" for="ch" forName="rect2" refType="h" fact="0.065"/>
          <dgm:constr type="w" for="ch" forName="rect3" refType="w" fact="0.4"/>
          <dgm:constr type="h" for="ch" forName="rect3" refType="w" fact="0.4"/>
          <dgm:constr type="l" for="ch" forName="rect3" refType="w" fact="0.065"/>
          <dgm:constr type="b" for="ch" forName="rect3" refType="h" fact="0.935"/>
          <dgm:constr type="w" for="ch" forName="rect4" refType="w" fact="0.4"/>
          <dgm:constr type="h" for="ch" forName="rect4" refType="h" fact="0.4"/>
          <dgm:constr type="r" for="ch" forName="rect4" refType="w" fact="0.935"/>
          <dgm:constr type="b" for="ch" forName="rect4" refType="h" fact="0.935"/>
        </dgm:constrLst>
      </dgm:if>
      <dgm:else name="Name2">
        <dgm:constrLst>
          <dgm:constr type="primFontSz" for="ch" ptType="node" op="equ" val="65"/>
          <dgm:constr type="w" for="ch" forName="axisShape" refType="w"/>
          <dgm:constr type="h" for="ch" forName="axisShape" refType="h"/>
          <dgm:constr type="w" for="ch" forName="rect1" refType="w" fact="0.4"/>
          <dgm:constr type="h" for="ch" forName="rect1" refType="w" fact="0.4"/>
          <dgm:constr type="r" for="ch" forName="rect1" refType="w" fact="0.935"/>
          <dgm:constr type="t" for="ch" forName="rect1" refType="h" fact="0.065"/>
          <dgm:constr type="w" for="ch" forName="rect2" refType="w" fact="0.4"/>
          <dgm:constr type="h" for="ch" forName="rect2" refType="h" fact="0.4"/>
          <dgm:constr type="l" for="ch" forName="rect2" refType="w" fact="0.065"/>
          <dgm:constr type="t" for="ch" forName="rect2" refType="h" fact="0.065"/>
          <dgm:constr type="w" for="ch" forName="rect3" refType="w" fact="0.4"/>
          <dgm:constr type="h" for="ch" forName="rect3" refType="w" fact="0.4"/>
          <dgm:constr type="r" for="ch" forName="rect3" refType="w" fact="0.935"/>
          <dgm:constr type="b" for="ch" forName="rect3" refType="h" fact="0.935"/>
          <dgm:constr type="w" for="ch" forName="rect4" refType="w" fact="0.4"/>
          <dgm:constr type="h" for="ch" forName="rect4" refType="h" fact="0.4"/>
          <dgm:constr type="l" for="ch" forName="rect4" refType="w" fact="0.065"/>
          <dgm:constr type="b" for="ch" forName="rect4" refType="h" fact="0.935"/>
        </dgm:constrLst>
      </dgm:else>
    </dgm:choose>
    <dgm:ruleLst/>
    <dgm:choose name="Name3">
      <dgm:if name="Name4" axis="ch" ptType="node" func="cnt" op="gte" val="1">
        <dgm:layoutNode name="axisShape" styleLbl="bgShp">
          <dgm:alg type="sp"/>
          <dgm:shape xmlns:r="http://schemas.openxmlformats.org/officeDocument/2006/relationships" type="quadArrow" r:blip="">
            <dgm:adjLst>
              <dgm:adj idx="1" val="0.02"/>
              <dgm:adj idx="2" val="0.04"/>
              <dgm:adj idx="3" val="0.05"/>
            </dgm:adjLst>
          </dgm:shape>
          <dgm:presOf/>
          <dgm:constrLst/>
          <dgm:ruleLst/>
        </dgm:layoutNode>
        <dgm:layoutNode name="rect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rect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rect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rect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matrix2">
  <dgm:title val=""/>
  <dgm:desc val=""/>
  <dgm:catLst>
    <dgm:cat type="matrix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axisShape" refType="w"/>
          <dgm:constr type="h" for="ch" forName="axisShape" refType="h"/>
          <dgm:constr type="w" for="ch" forName="rect1" refType="w" fact="0.4"/>
          <dgm:constr type="h" for="ch" forName="rect1" refType="w" fact="0.4"/>
          <dgm:constr type="l" for="ch" forName="rect1" refType="w" fact="0.065"/>
          <dgm:constr type="t" for="ch" forName="rect1" refType="h" fact="0.065"/>
          <dgm:constr type="w" for="ch" forName="rect2" refType="w" fact="0.4"/>
          <dgm:constr type="h" for="ch" forName="rect2" refType="h" fact="0.4"/>
          <dgm:constr type="r" for="ch" forName="rect2" refType="w" fact="0.935"/>
          <dgm:constr type="t" for="ch" forName="rect2" refType="h" fact="0.065"/>
          <dgm:constr type="w" for="ch" forName="rect3" refType="w" fact="0.4"/>
          <dgm:constr type="h" for="ch" forName="rect3" refType="w" fact="0.4"/>
          <dgm:constr type="l" for="ch" forName="rect3" refType="w" fact="0.065"/>
          <dgm:constr type="b" for="ch" forName="rect3" refType="h" fact="0.935"/>
          <dgm:constr type="w" for="ch" forName="rect4" refType="w" fact="0.4"/>
          <dgm:constr type="h" for="ch" forName="rect4" refType="h" fact="0.4"/>
          <dgm:constr type="r" for="ch" forName="rect4" refType="w" fact="0.935"/>
          <dgm:constr type="b" for="ch" forName="rect4" refType="h" fact="0.935"/>
        </dgm:constrLst>
      </dgm:if>
      <dgm:else name="Name2">
        <dgm:constrLst>
          <dgm:constr type="primFontSz" for="ch" ptType="node" op="equ" val="65"/>
          <dgm:constr type="w" for="ch" forName="axisShape" refType="w"/>
          <dgm:constr type="h" for="ch" forName="axisShape" refType="h"/>
          <dgm:constr type="w" for="ch" forName="rect1" refType="w" fact="0.4"/>
          <dgm:constr type="h" for="ch" forName="rect1" refType="w" fact="0.4"/>
          <dgm:constr type="r" for="ch" forName="rect1" refType="w" fact="0.935"/>
          <dgm:constr type="t" for="ch" forName="rect1" refType="h" fact="0.065"/>
          <dgm:constr type="w" for="ch" forName="rect2" refType="w" fact="0.4"/>
          <dgm:constr type="h" for="ch" forName="rect2" refType="h" fact="0.4"/>
          <dgm:constr type="l" for="ch" forName="rect2" refType="w" fact="0.065"/>
          <dgm:constr type="t" for="ch" forName="rect2" refType="h" fact="0.065"/>
          <dgm:constr type="w" for="ch" forName="rect3" refType="w" fact="0.4"/>
          <dgm:constr type="h" for="ch" forName="rect3" refType="w" fact="0.4"/>
          <dgm:constr type="r" for="ch" forName="rect3" refType="w" fact="0.935"/>
          <dgm:constr type="b" for="ch" forName="rect3" refType="h" fact="0.935"/>
          <dgm:constr type="w" for="ch" forName="rect4" refType="w" fact="0.4"/>
          <dgm:constr type="h" for="ch" forName="rect4" refType="h" fact="0.4"/>
          <dgm:constr type="l" for="ch" forName="rect4" refType="w" fact="0.065"/>
          <dgm:constr type="b" for="ch" forName="rect4" refType="h" fact="0.935"/>
        </dgm:constrLst>
      </dgm:else>
    </dgm:choose>
    <dgm:ruleLst/>
    <dgm:choose name="Name3">
      <dgm:if name="Name4" axis="ch" ptType="node" func="cnt" op="gte" val="1">
        <dgm:layoutNode name="axisShape" styleLbl="bgShp">
          <dgm:alg type="sp"/>
          <dgm:shape xmlns:r="http://schemas.openxmlformats.org/officeDocument/2006/relationships" type="quadArrow" r:blip="">
            <dgm:adjLst>
              <dgm:adj idx="1" val="0.02"/>
              <dgm:adj idx="2" val="0.04"/>
              <dgm:adj idx="3" val="0.05"/>
            </dgm:adjLst>
          </dgm:shape>
          <dgm:presOf/>
          <dgm:constrLst/>
          <dgm:ruleLst/>
        </dgm:layoutNode>
        <dgm:layoutNode name="rect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rect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rect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rect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EB045B-2829-4EC7-A367-8D66F5813A8F}" type="datetimeFigureOut">
              <a:rPr lang="en-US" smtClean="0"/>
              <a:t>25-Jun-20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4154B3-E2DC-487D-B19C-941BA1A3EE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4231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4154B3-E2DC-487D-B19C-941BA1A3EE2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1455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4154B3-E2DC-487D-B19C-941BA1A3EE2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6055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4154B3-E2DC-487D-B19C-941BA1A3EE2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511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5">
            <a:extLst>
              <a:ext uri="{FF2B5EF4-FFF2-40B4-BE49-F238E27FC236}">
                <a16:creationId xmlns:a16="http://schemas.microsoft.com/office/drawing/2014/main" id="{654CA494-95CD-4E00-A003-28CC5FC050BC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rgbClr val="25C6E3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85F95C65-2024-4185-9A0C-0B041CC54F27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rgbClr val="F2F2F2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ACE017C8-58D1-4094-BCC5-34944538C742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rgbClr val="F2F2F2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15B14FB-E145-4514-9710-E930B7E42AEA}"/>
              </a:ext>
            </a:extLst>
          </p:cNvPr>
          <p:cNvSpPr/>
          <p:nvPr userDrawn="1"/>
        </p:nvSpPr>
        <p:spPr>
          <a:xfrm>
            <a:off x="11793520" y="0"/>
            <a:ext cx="35276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6DFA1C78-D46B-487B-A045-310FD3AB4E92}"/>
              </a:ext>
            </a:extLst>
          </p:cNvPr>
          <p:cNvSpPr/>
          <p:nvPr userDrawn="1"/>
        </p:nvSpPr>
        <p:spPr>
          <a:xfrm>
            <a:off x="11844618" y="6249961"/>
            <a:ext cx="230420" cy="460402"/>
          </a:xfrm>
          <a:prstGeom prst="roundRect">
            <a:avLst>
              <a:gd name="adj" fmla="val 7366"/>
            </a:avLst>
          </a:prstGeom>
          <a:solidFill>
            <a:srgbClr val="25C6E3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AD04797-E1F4-41A7-A9F2-6E573C6F6509}"/>
              </a:ext>
            </a:extLst>
          </p:cNvPr>
          <p:cNvSpPr/>
          <p:nvPr userDrawn="1"/>
        </p:nvSpPr>
        <p:spPr>
          <a:xfrm rot="5400000">
            <a:off x="8740140" y="3406142"/>
            <a:ext cx="6857999" cy="45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67249C6-3754-4E13-90D7-C3F7CBE5AA9E}"/>
              </a:ext>
            </a:extLst>
          </p:cNvPr>
          <p:cNvSpPr/>
          <p:nvPr userDrawn="1"/>
        </p:nvSpPr>
        <p:spPr>
          <a:xfrm rot="5400000">
            <a:off x="8694713" y="3406143"/>
            <a:ext cx="6857999" cy="4572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  <a:alpha val="0"/>
                </a:schemeClr>
              </a:gs>
              <a:gs pos="100000">
                <a:schemeClr val="bg1">
                  <a:lumMod val="65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Title Placeholder 1">
            <a:extLst>
              <a:ext uri="{FF2B5EF4-FFF2-40B4-BE49-F238E27FC236}">
                <a16:creationId xmlns:a16="http://schemas.microsoft.com/office/drawing/2014/main" id="{F540A948-352D-4F18-8FB5-AB16C3C4E9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8000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noProof="0"/>
              <a:t>Click to edit page title</a:t>
            </a:r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76F2AF8D-446E-4001-A718-B49EFDABCA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2000" y="6361483"/>
            <a:ext cx="5484930" cy="201532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9525F571-DB02-4E03-BFD5-1BB2F38A31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27656" y="6277243"/>
            <a:ext cx="464344" cy="400188"/>
          </a:xfrm>
          <a:prstGeom prst="roundRect">
            <a:avLst>
              <a:gd name="adj" fmla="val 9526"/>
            </a:avLst>
          </a:prstGeom>
          <a:gradFill>
            <a:gsLst>
              <a:gs pos="20000">
                <a:schemeClr val="tx1">
                  <a:lumMod val="75000"/>
                  <a:lumOff val="25000"/>
                </a:schemeClr>
              </a:gs>
              <a:gs pos="82000">
                <a:schemeClr val="tx1"/>
              </a:gs>
            </a:gsLst>
            <a:lin ang="3000000" scaled="0"/>
          </a:gradFill>
          <a:ln w="6350">
            <a:solidFill>
              <a:schemeClr val="accent5">
                <a:lumMod val="50000"/>
                <a:lumOff val="50000"/>
              </a:schemeClr>
            </a:solidFill>
          </a:ln>
        </p:spPr>
        <p:txBody>
          <a:bodyPr vert="horz" lIns="0" tIns="0" rIns="0" bIns="0" rtlCol="0" anchor="ctr"/>
          <a:lstStyle>
            <a:lvl1pPr algn="ctr">
              <a:defRPr sz="12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A121BBE1-2F16-449D-8477-C5CDD4C697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11328000" cy="4679250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21" name="Freeform 5">
            <a:extLst>
              <a:ext uri="{FF2B5EF4-FFF2-40B4-BE49-F238E27FC236}">
                <a16:creationId xmlns:a16="http://schemas.microsoft.com/office/drawing/2014/main" id="{0FC34390-C703-4741-AA00-251BA239852C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2" name="Freeform 5">
            <a:extLst>
              <a:ext uri="{FF2B5EF4-FFF2-40B4-BE49-F238E27FC236}">
                <a16:creationId xmlns:a16="http://schemas.microsoft.com/office/drawing/2014/main" id="{57871108-29FF-491F-BC9A-893BD069B4B2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rgbClr val="F2F2F2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001185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1771313" cy="619125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B3D119C-DBF5-4B4F-BE38-7BD7B5C8A5D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BC3BEE7-44AC-45BC-B4E7-93E3454EB83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0687" y="5066452"/>
            <a:ext cx="4459766" cy="539345"/>
          </a:xfrm>
          <a:prstGeom prst="roundRect">
            <a:avLst>
              <a:gd name="adj" fmla="val 10086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108000" rIns="180000" bIns="0" anchor="t"/>
          <a:lstStyle>
            <a:lvl1pPr algn="l">
              <a:lnSpc>
                <a:spcPct val="100000"/>
              </a:lnSpc>
              <a:defRPr sz="1800" b="0" spc="0">
                <a:solidFill>
                  <a:schemeClr val="bg1">
                    <a:lumMod val="95000"/>
                  </a:schemeClr>
                </a:solidFill>
                <a:latin typeface="+mn-lt"/>
              </a:defRPr>
            </a:lvl1pPr>
          </a:lstStyle>
          <a:p>
            <a:r>
              <a:rPr lang="en-US" noProof="0"/>
              <a:t>Enter your caption</a:t>
            </a:r>
          </a:p>
        </p:txBody>
      </p:sp>
    </p:spTree>
    <p:extLst>
      <p:ext uri="{BB962C8B-B14F-4D97-AF65-F5344CB8AC3E}">
        <p14:creationId xmlns:p14="http://schemas.microsoft.com/office/powerpoint/2010/main" val="41648416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DD31C544-1372-4B34-8149-B6058B8CC577}"/>
              </a:ext>
            </a:extLst>
          </p:cNvPr>
          <p:cNvSpPr/>
          <p:nvPr userDrawn="1"/>
        </p:nvSpPr>
        <p:spPr>
          <a:xfrm>
            <a:off x="11793520" y="0"/>
            <a:ext cx="35276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B2598CA-3443-4098-80E7-1F16DC9A13CC}"/>
              </a:ext>
            </a:extLst>
          </p:cNvPr>
          <p:cNvSpPr/>
          <p:nvPr userDrawn="1"/>
        </p:nvSpPr>
        <p:spPr>
          <a:xfrm rot="5400000">
            <a:off x="8740140" y="3406142"/>
            <a:ext cx="6857999" cy="45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BE421EAA-68E8-4AED-BA2F-01A6AC66859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0655455" cy="6858000"/>
          </a:xfrm>
          <a:custGeom>
            <a:avLst/>
            <a:gdLst>
              <a:gd name="connsiteX0" fmla="*/ 8526285 w 10655455"/>
              <a:gd name="connsiteY0" fmla="*/ 6283111 h 6858000"/>
              <a:gd name="connsiteX1" fmla="*/ 10157124 w 10655455"/>
              <a:gd name="connsiteY1" fmla="*/ 6283111 h 6858000"/>
              <a:gd name="connsiteX2" fmla="*/ 10407209 w 10655455"/>
              <a:gd name="connsiteY2" fmla="*/ 6430504 h 6858000"/>
              <a:gd name="connsiteX3" fmla="*/ 10606716 w 10655455"/>
              <a:gd name="connsiteY3" fmla="*/ 6774068 h 6858000"/>
              <a:gd name="connsiteX4" fmla="*/ 10655455 w 10655455"/>
              <a:gd name="connsiteY4" fmla="*/ 6858000 h 6858000"/>
              <a:gd name="connsiteX5" fmla="*/ 8025501 w 10655455"/>
              <a:gd name="connsiteY5" fmla="*/ 6858000 h 6858000"/>
              <a:gd name="connsiteX6" fmla="*/ 8129453 w 10655455"/>
              <a:gd name="connsiteY6" fmla="*/ 6678214 h 6858000"/>
              <a:gd name="connsiteX7" fmla="*/ 8272677 w 10655455"/>
              <a:gd name="connsiteY7" fmla="*/ 6430504 h 6858000"/>
              <a:gd name="connsiteX8" fmla="*/ 8526285 w 10655455"/>
              <a:gd name="connsiteY8" fmla="*/ 6283111 h 6858000"/>
              <a:gd name="connsiteX9" fmla="*/ 8508611 w 10655455"/>
              <a:gd name="connsiteY9" fmla="*/ 4776272 h 6858000"/>
              <a:gd name="connsiteX10" fmla="*/ 9153763 w 10655455"/>
              <a:gd name="connsiteY10" fmla="*/ 4776272 h 6858000"/>
              <a:gd name="connsiteX11" fmla="*/ 9252696 w 10655455"/>
              <a:gd name="connsiteY11" fmla="*/ 4834580 h 6858000"/>
              <a:gd name="connsiteX12" fmla="*/ 9575969 w 10655455"/>
              <a:gd name="connsiteY12" fmla="*/ 5391278 h 6858000"/>
              <a:gd name="connsiteX13" fmla="*/ 9575969 w 10655455"/>
              <a:gd name="connsiteY13" fmla="*/ 5505116 h 6858000"/>
              <a:gd name="connsiteX14" fmla="*/ 9252696 w 10655455"/>
              <a:gd name="connsiteY14" fmla="*/ 6061815 h 6858000"/>
              <a:gd name="connsiteX15" fmla="*/ 9153763 w 10655455"/>
              <a:gd name="connsiteY15" fmla="*/ 6120122 h 6858000"/>
              <a:gd name="connsiteX16" fmla="*/ 8508611 w 10655455"/>
              <a:gd name="connsiteY16" fmla="*/ 6120122 h 6858000"/>
              <a:gd name="connsiteX17" fmla="*/ 8408284 w 10655455"/>
              <a:gd name="connsiteY17" fmla="*/ 6061815 h 6858000"/>
              <a:gd name="connsiteX18" fmla="*/ 8086404 w 10655455"/>
              <a:gd name="connsiteY18" fmla="*/ 5505116 h 6858000"/>
              <a:gd name="connsiteX19" fmla="*/ 8086404 w 10655455"/>
              <a:gd name="connsiteY19" fmla="*/ 5391278 h 6858000"/>
              <a:gd name="connsiteX20" fmla="*/ 8408284 w 10655455"/>
              <a:gd name="connsiteY20" fmla="*/ 4834580 h 6858000"/>
              <a:gd name="connsiteX21" fmla="*/ 8508611 w 10655455"/>
              <a:gd name="connsiteY21" fmla="*/ 4776272 h 6858000"/>
              <a:gd name="connsiteX22" fmla="*/ 8438383 w 10655455"/>
              <a:gd name="connsiteY22" fmla="*/ 4182594 h 6858000"/>
              <a:gd name="connsiteX23" fmla="*/ 8671249 w 10655455"/>
              <a:gd name="connsiteY23" fmla="*/ 4182594 h 6858000"/>
              <a:gd name="connsiteX24" fmla="*/ 8706958 w 10655455"/>
              <a:gd name="connsiteY24" fmla="*/ 4203640 h 6858000"/>
              <a:gd name="connsiteX25" fmla="*/ 8823642 w 10655455"/>
              <a:gd name="connsiteY25" fmla="*/ 4404579 h 6858000"/>
              <a:gd name="connsiteX26" fmla="*/ 8823642 w 10655455"/>
              <a:gd name="connsiteY26" fmla="*/ 4445668 h 6858000"/>
              <a:gd name="connsiteX27" fmla="*/ 8706958 w 10655455"/>
              <a:gd name="connsiteY27" fmla="*/ 4646606 h 6858000"/>
              <a:gd name="connsiteX28" fmla="*/ 8671249 w 10655455"/>
              <a:gd name="connsiteY28" fmla="*/ 4667652 h 6858000"/>
              <a:gd name="connsiteX29" fmla="*/ 8438383 w 10655455"/>
              <a:gd name="connsiteY29" fmla="*/ 4667652 h 6858000"/>
              <a:gd name="connsiteX30" fmla="*/ 8402170 w 10655455"/>
              <a:gd name="connsiteY30" fmla="*/ 4646606 h 6858000"/>
              <a:gd name="connsiteX31" fmla="*/ 8285989 w 10655455"/>
              <a:gd name="connsiteY31" fmla="*/ 4445668 h 6858000"/>
              <a:gd name="connsiteX32" fmla="*/ 8285989 w 10655455"/>
              <a:gd name="connsiteY32" fmla="*/ 4404579 h 6858000"/>
              <a:gd name="connsiteX33" fmla="*/ 8402170 w 10655455"/>
              <a:gd name="connsiteY33" fmla="*/ 4203640 h 6858000"/>
              <a:gd name="connsiteX34" fmla="*/ 8438383 w 10655455"/>
              <a:gd name="connsiteY34" fmla="*/ 4182594 h 6858000"/>
              <a:gd name="connsiteX35" fmla="*/ 7678681 w 10655455"/>
              <a:gd name="connsiteY35" fmla="*/ 3459104 h 6858000"/>
              <a:gd name="connsiteX36" fmla="*/ 8119685 w 10655455"/>
              <a:gd name="connsiteY36" fmla="*/ 3459104 h 6858000"/>
              <a:gd name="connsiteX37" fmla="*/ 8187313 w 10655455"/>
              <a:gd name="connsiteY37" fmla="*/ 3498961 h 6858000"/>
              <a:gd name="connsiteX38" fmla="*/ 8408292 w 10655455"/>
              <a:gd name="connsiteY38" fmla="*/ 3879501 h 6858000"/>
              <a:gd name="connsiteX39" fmla="*/ 8408292 w 10655455"/>
              <a:gd name="connsiteY39" fmla="*/ 3957318 h 6858000"/>
              <a:gd name="connsiteX40" fmla="*/ 8187313 w 10655455"/>
              <a:gd name="connsiteY40" fmla="*/ 4337857 h 6858000"/>
              <a:gd name="connsiteX41" fmla="*/ 8119685 w 10655455"/>
              <a:gd name="connsiteY41" fmla="*/ 4377714 h 6858000"/>
              <a:gd name="connsiteX42" fmla="*/ 7678681 w 10655455"/>
              <a:gd name="connsiteY42" fmla="*/ 4377714 h 6858000"/>
              <a:gd name="connsiteX43" fmla="*/ 7610101 w 10655455"/>
              <a:gd name="connsiteY43" fmla="*/ 4337857 h 6858000"/>
              <a:gd name="connsiteX44" fmla="*/ 7390076 w 10655455"/>
              <a:gd name="connsiteY44" fmla="*/ 3957318 h 6858000"/>
              <a:gd name="connsiteX45" fmla="*/ 7390076 w 10655455"/>
              <a:gd name="connsiteY45" fmla="*/ 3879501 h 6858000"/>
              <a:gd name="connsiteX46" fmla="*/ 7610101 w 10655455"/>
              <a:gd name="connsiteY46" fmla="*/ 3498961 h 6858000"/>
              <a:gd name="connsiteX47" fmla="*/ 7678681 w 10655455"/>
              <a:gd name="connsiteY47" fmla="*/ 3459104 h 6858000"/>
              <a:gd name="connsiteX48" fmla="*/ 9108816 w 10655455"/>
              <a:gd name="connsiteY48" fmla="*/ 2082751 h 6858000"/>
              <a:gd name="connsiteX49" fmla="*/ 9876937 w 10655455"/>
              <a:gd name="connsiteY49" fmla="*/ 2082751 h 6858000"/>
              <a:gd name="connsiteX50" fmla="*/ 9994727 w 10655455"/>
              <a:gd name="connsiteY50" fmla="*/ 2152172 h 6858000"/>
              <a:gd name="connsiteX51" fmla="*/ 10379617 w 10655455"/>
              <a:gd name="connsiteY51" fmla="*/ 2814978 h 6858000"/>
              <a:gd name="connsiteX52" fmla="*/ 10379617 w 10655455"/>
              <a:gd name="connsiteY52" fmla="*/ 2950515 h 6858000"/>
              <a:gd name="connsiteX53" fmla="*/ 9994727 w 10655455"/>
              <a:gd name="connsiteY53" fmla="*/ 3613321 h 6858000"/>
              <a:gd name="connsiteX54" fmla="*/ 9876937 w 10655455"/>
              <a:gd name="connsiteY54" fmla="*/ 3682742 h 6858000"/>
              <a:gd name="connsiteX55" fmla="*/ 9108816 w 10655455"/>
              <a:gd name="connsiteY55" fmla="*/ 3682742 h 6858000"/>
              <a:gd name="connsiteX56" fmla="*/ 8989367 w 10655455"/>
              <a:gd name="connsiteY56" fmla="*/ 3613321 h 6858000"/>
              <a:gd name="connsiteX57" fmla="*/ 8606137 w 10655455"/>
              <a:gd name="connsiteY57" fmla="*/ 2950515 h 6858000"/>
              <a:gd name="connsiteX58" fmla="*/ 8606137 w 10655455"/>
              <a:gd name="connsiteY58" fmla="*/ 2814978 h 6858000"/>
              <a:gd name="connsiteX59" fmla="*/ 8989367 w 10655455"/>
              <a:gd name="connsiteY59" fmla="*/ 2152172 h 6858000"/>
              <a:gd name="connsiteX60" fmla="*/ 9108816 w 10655455"/>
              <a:gd name="connsiteY60" fmla="*/ 2082751 h 6858000"/>
              <a:gd name="connsiteX61" fmla="*/ 1321854 w 10655455"/>
              <a:gd name="connsiteY61" fmla="*/ 2071857 h 6858000"/>
              <a:gd name="connsiteX62" fmla="*/ 5365317 w 10655455"/>
              <a:gd name="connsiteY62" fmla="*/ 2071857 h 6858000"/>
              <a:gd name="connsiteX63" fmla="*/ 5985373 w 10655455"/>
              <a:gd name="connsiteY63" fmla="*/ 2437296 h 6858000"/>
              <a:gd name="connsiteX64" fmla="*/ 8011470 w 10655455"/>
              <a:gd name="connsiteY64" fmla="*/ 5926372 h 6858000"/>
              <a:gd name="connsiteX65" fmla="*/ 8011470 w 10655455"/>
              <a:gd name="connsiteY65" fmla="*/ 6639850 h 6858000"/>
              <a:gd name="connsiteX66" fmla="*/ 7904625 w 10655455"/>
              <a:gd name="connsiteY66" fmla="*/ 6823844 h 6858000"/>
              <a:gd name="connsiteX67" fmla="*/ 7884791 w 10655455"/>
              <a:gd name="connsiteY67" fmla="*/ 6858000 h 6858000"/>
              <a:gd name="connsiteX68" fmla="*/ 0 w 10655455"/>
              <a:gd name="connsiteY68" fmla="*/ 6858000 h 6858000"/>
              <a:gd name="connsiteX69" fmla="*/ 0 w 10655455"/>
              <a:gd name="connsiteY69" fmla="*/ 3635967 h 6858000"/>
              <a:gd name="connsiteX70" fmla="*/ 27177 w 10655455"/>
              <a:gd name="connsiteY70" fmla="*/ 3588964 h 6858000"/>
              <a:gd name="connsiteX71" fmla="*/ 693065 w 10655455"/>
              <a:gd name="connsiteY71" fmla="*/ 2437296 h 6858000"/>
              <a:gd name="connsiteX72" fmla="*/ 1321854 w 10655455"/>
              <a:gd name="connsiteY72" fmla="*/ 2071857 h 6858000"/>
              <a:gd name="connsiteX73" fmla="*/ 6786399 w 10655455"/>
              <a:gd name="connsiteY73" fmla="*/ 753840 h 6858000"/>
              <a:gd name="connsiteX74" fmla="*/ 8025968 w 10655455"/>
              <a:gd name="connsiteY74" fmla="*/ 753840 h 6858000"/>
              <a:gd name="connsiteX75" fmla="*/ 8216053 w 10655455"/>
              <a:gd name="connsiteY75" fmla="*/ 865869 h 6858000"/>
              <a:gd name="connsiteX76" fmla="*/ 8837177 w 10655455"/>
              <a:gd name="connsiteY76" fmla="*/ 1935484 h 6858000"/>
              <a:gd name="connsiteX77" fmla="*/ 8837177 w 10655455"/>
              <a:gd name="connsiteY77" fmla="*/ 2154207 h 6858000"/>
              <a:gd name="connsiteX78" fmla="*/ 8216053 w 10655455"/>
              <a:gd name="connsiteY78" fmla="*/ 3223823 h 6858000"/>
              <a:gd name="connsiteX79" fmla="*/ 8025968 w 10655455"/>
              <a:gd name="connsiteY79" fmla="*/ 3335852 h 6858000"/>
              <a:gd name="connsiteX80" fmla="*/ 6786399 w 10655455"/>
              <a:gd name="connsiteY80" fmla="*/ 3335852 h 6858000"/>
              <a:gd name="connsiteX81" fmla="*/ 6593637 w 10655455"/>
              <a:gd name="connsiteY81" fmla="*/ 3223823 h 6858000"/>
              <a:gd name="connsiteX82" fmla="*/ 5975192 w 10655455"/>
              <a:gd name="connsiteY82" fmla="*/ 2154207 h 6858000"/>
              <a:gd name="connsiteX83" fmla="*/ 5975192 w 10655455"/>
              <a:gd name="connsiteY83" fmla="*/ 1935484 h 6858000"/>
              <a:gd name="connsiteX84" fmla="*/ 6593637 w 10655455"/>
              <a:gd name="connsiteY84" fmla="*/ 865869 h 6858000"/>
              <a:gd name="connsiteX85" fmla="*/ 6786399 w 10655455"/>
              <a:gd name="connsiteY85" fmla="*/ 753840 h 6858000"/>
              <a:gd name="connsiteX86" fmla="*/ 0 w 10655455"/>
              <a:gd name="connsiteY86" fmla="*/ 0 h 6858000"/>
              <a:gd name="connsiteX87" fmla="*/ 6966294 w 10655455"/>
              <a:gd name="connsiteY87" fmla="*/ 0 h 6858000"/>
              <a:gd name="connsiteX88" fmla="*/ 6852387 w 10655455"/>
              <a:gd name="connsiteY88" fmla="*/ 196155 h 6858000"/>
              <a:gd name="connsiteX89" fmla="*/ 6043321 w 10655455"/>
              <a:gd name="connsiteY89" fmla="*/ 1589421 h 6858000"/>
              <a:gd name="connsiteX90" fmla="*/ 5423265 w 10655455"/>
              <a:gd name="connsiteY90" fmla="*/ 1954861 h 6858000"/>
              <a:gd name="connsiteX91" fmla="*/ 1379802 w 10655455"/>
              <a:gd name="connsiteY91" fmla="*/ 1954861 h 6858000"/>
              <a:gd name="connsiteX92" fmla="*/ 751013 w 10655455"/>
              <a:gd name="connsiteY92" fmla="*/ 1589421 h 6858000"/>
              <a:gd name="connsiteX93" fmla="*/ 1951 w 10655455"/>
              <a:gd name="connsiteY93" fmla="*/ 293901 h 6858000"/>
              <a:gd name="connsiteX94" fmla="*/ 0 w 10655455"/>
              <a:gd name="connsiteY94" fmla="*/ 29052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10655455" h="6858000">
                <a:moveTo>
                  <a:pt x="8526285" y="6283111"/>
                </a:moveTo>
                <a:cubicBezTo>
                  <a:pt x="8526285" y="6283111"/>
                  <a:pt x="8526285" y="6283111"/>
                  <a:pt x="10157124" y="6283111"/>
                </a:cubicBezTo>
                <a:cubicBezTo>
                  <a:pt x="10259271" y="6283111"/>
                  <a:pt x="10357896" y="6339261"/>
                  <a:pt x="10407209" y="6430504"/>
                </a:cubicBezTo>
                <a:cubicBezTo>
                  <a:pt x="10407209" y="6430504"/>
                  <a:pt x="10407209" y="6430504"/>
                  <a:pt x="10606716" y="6774068"/>
                </a:cubicBezTo>
                <a:lnTo>
                  <a:pt x="10655455" y="6858000"/>
                </a:lnTo>
                <a:lnTo>
                  <a:pt x="8025501" y="6858000"/>
                </a:lnTo>
                <a:lnTo>
                  <a:pt x="8129453" y="6678214"/>
                </a:lnTo>
                <a:cubicBezTo>
                  <a:pt x="8174148" y="6600912"/>
                  <a:pt x="8221824" y="6518457"/>
                  <a:pt x="8272677" y="6430504"/>
                </a:cubicBezTo>
                <a:cubicBezTo>
                  <a:pt x="8325512" y="6339261"/>
                  <a:pt x="8420615" y="6283111"/>
                  <a:pt x="8526285" y="6283111"/>
                </a:cubicBezTo>
                <a:close/>
                <a:moveTo>
                  <a:pt x="8508611" y="4776272"/>
                </a:moveTo>
                <a:cubicBezTo>
                  <a:pt x="8508611" y="4776272"/>
                  <a:pt x="8508611" y="4776272"/>
                  <a:pt x="9153763" y="4776272"/>
                </a:cubicBezTo>
                <a:cubicBezTo>
                  <a:pt x="9194173" y="4776272"/>
                  <a:pt x="9233188" y="4798484"/>
                  <a:pt x="9252696" y="4834580"/>
                </a:cubicBezTo>
                <a:cubicBezTo>
                  <a:pt x="9252696" y="4834580"/>
                  <a:pt x="9252696" y="4834580"/>
                  <a:pt x="9575969" y="5391278"/>
                </a:cubicBezTo>
                <a:cubicBezTo>
                  <a:pt x="9596871" y="5425985"/>
                  <a:pt x="9596871" y="5470409"/>
                  <a:pt x="9575969" y="5505116"/>
                </a:cubicBezTo>
                <a:cubicBezTo>
                  <a:pt x="9575969" y="5505116"/>
                  <a:pt x="9575969" y="5505116"/>
                  <a:pt x="9252696" y="6061815"/>
                </a:cubicBezTo>
                <a:cubicBezTo>
                  <a:pt x="9233188" y="6097909"/>
                  <a:pt x="9194173" y="6120122"/>
                  <a:pt x="9153763" y="6120122"/>
                </a:cubicBezTo>
                <a:cubicBezTo>
                  <a:pt x="9153763" y="6120122"/>
                  <a:pt x="9153763" y="6120122"/>
                  <a:pt x="8508611" y="6120122"/>
                </a:cubicBezTo>
                <a:cubicBezTo>
                  <a:pt x="8466808" y="6120122"/>
                  <a:pt x="8429186" y="6097909"/>
                  <a:pt x="8408284" y="6061815"/>
                </a:cubicBezTo>
                <a:cubicBezTo>
                  <a:pt x="8408284" y="6061815"/>
                  <a:pt x="8408284" y="6061815"/>
                  <a:pt x="8086404" y="5505116"/>
                </a:cubicBezTo>
                <a:cubicBezTo>
                  <a:pt x="8065503" y="5470409"/>
                  <a:pt x="8065503" y="5425985"/>
                  <a:pt x="8086404" y="5391278"/>
                </a:cubicBezTo>
                <a:cubicBezTo>
                  <a:pt x="8086404" y="5391278"/>
                  <a:pt x="8086404" y="5391278"/>
                  <a:pt x="8408284" y="4834580"/>
                </a:cubicBezTo>
                <a:cubicBezTo>
                  <a:pt x="8429186" y="4798484"/>
                  <a:pt x="8466808" y="4776272"/>
                  <a:pt x="8508611" y="4776272"/>
                </a:cubicBezTo>
                <a:close/>
                <a:moveTo>
                  <a:pt x="8438383" y="4182594"/>
                </a:moveTo>
                <a:cubicBezTo>
                  <a:pt x="8438383" y="4182594"/>
                  <a:pt x="8438383" y="4182594"/>
                  <a:pt x="8671249" y="4182594"/>
                </a:cubicBezTo>
                <a:cubicBezTo>
                  <a:pt x="8685834" y="4182594"/>
                  <a:pt x="8699916" y="4190612"/>
                  <a:pt x="8706958" y="4203640"/>
                </a:cubicBezTo>
                <a:cubicBezTo>
                  <a:pt x="8706958" y="4203640"/>
                  <a:pt x="8706958" y="4203640"/>
                  <a:pt x="8823642" y="4404579"/>
                </a:cubicBezTo>
                <a:cubicBezTo>
                  <a:pt x="8831187" y="4417106"/>
                  <a:pt x="8831187" y="4433141"/>
                  <a:pt x="8823642" y="4445668"/>
                </a:cubicBezTo>
                <a:cubicBezTo>
                  <a:pt x="8823642" y="4445668"/>
                  <a:pt x="8823642" y="4445668"/>
                  <a:pt x="8706958" y="4646606"/>
                </a:cubicBezTo>
                <a:cubicBezTo>
                  <a:pt x="8699916" y="4659635"/>
                  <a:pt x="8685834" y="4667652"/>
                  <a:pt x="8671249" y="4667652"/>
                </a:cubicBezTo>
                <a:cubicBezTo>
                  <a:pt x="8671249" y="4667652"/>
                  <a:pt x="8671249" y="4667652"/>
                  <a:pt x="8438383" y="4667652"/>
                </a:cubicBezTo>
                <a:cubicBezTo>
                  <a:pt x="8423295" y="4667652"/>
                  <a:pt x="8409715" y="4659635"/>
                  <a:pt x="8402170" y="4646606"/>
                </a:cubicBezTo>
                <a:cubicBezTo>
                  <a:pt x="8402170" y="4646606"/>
                  <a:pt x="8402170" y="4646606"/>
                  <a:pt x="8285989" y="4445668"/>
                </a:cubicBezTo>
                <a:cubicBezTo>
                  <a:pt x="8278445" y="4433141"/>
                  <a:pt x="8278445" y="4417106"/>
                  <a:pt x="8285989" y="4404579"/>
                </a:cubicBezTo>
                <a:cubicBezTo>
                  <a:pt x="8285989" y="4404579"/>
                  <a:pt x="8285989" y="4404579"/>
                  <a:pt x="8402170" y="4203640"/>
                </a:cubicBezTo>
                <a:cubicBezTo>
                  <a:pt x="8409715" y="4190612"/>
                  <a:pt x="8423295" y="4182594"/>
                  <a:pt x="8438383" y="4182594"/>
                </a:cubicBezTo>
                <a:close/>
                <a:moveTo>
                  <a:pt x="7678681" y="3459104"/>
                </a:moveTo>
                <a:cubicBezTo>
                  <a:pt x="7678681" y="3459104"/>
                  <a:pt x="7678681" y="3459104"/>
                  <a:pt x="8119685" y="3459104"/>
                </a:cubicBezTo>
                <a:cubicBezTo>
                  <a:pt x="8147308" y="3459104"/>
                  <a:pt x="8173978" y="3474287"/>
                  <a:pt x="8187313" y="3498961"/>
                </a:cubicBezTo>
                <a:cubicBezTo>
                  <a:pt x="8187313" y="3498961"/>
                  <a:pt x="8187313" y="3498961"/>
                  <a:pt x="8408292" y="3879501"/>
                </a:cubicBezTo>
                <a:cubicBezTo>
                  <a:pt x="8422579" y="3903225"/>
                  <a:pt x="8422579" y="3933593"/>
                  <a:pt x="8408292" y="3957318"/>
                </a:cubicBezTo>
                <a:cubicBezTo>
                  <a:pt x="8408292" y="3957318"/>
                  <a:pt x="8408292" y="3957318"/>
                  <a:pt x="8187313" y="4337857"/>
                </a:cubicBezTo>
                <a:cubicBezTo>
                  <a:pt x="8173978" y="4362531"/>
                  <a:pt x="8147308" y="4377714"/>
                  <a:pt x="8119685" y="4377714"/>
                </a:cubicBezTo>
                <a:cubicBezTo>
                  <a:pt x="8119685" y="4377714"/>
                  <a:pt x="8119685" y="4377714"/>
                  <a:pt x="7678681" y="4377714"/>
                </a:cubicBezTo>
                <a:cubicBezTo>
                  <a:pt x="7650106" y="4377714"/>
                  <a:pt x="7624388" y="4362531"/>
                  <a:pt x="7610101" y="4337857"/>
                </a:cubicBezTo>
                <a:cubicBezTo>
                  <a:pt x="7610101" y="4337857"/>
                  <a:pt x="7610101" y="4337857"/>
                  <a:pt x="7390076" y="3957318"/>
                </a:cubicBezTo>
                <a:cubicBezTo>
                  <a:pt x="7375787" y="3933593"/>
                  <a:pt x="7375787" y="3903225"/>
                  <a:pt x="7390076" y="3879501"/>
                </a:cubicBezTo>
                <a:cubicBezTo>
                  <a:pt x="7390076" y="3879501"/>
                  <a:pt x="7390076" y="3879501"/>
                  <a:pt x="7610101" y="3498961"/>
                </a:cubicBezTo>
                <a:cubicBezTo>
                  <a:pt x="7624388" y="3474287"/>
                  <a:pt x="7650106" y="3459104"/>
                  <a:pt x="7678681" y="3459104"/>
                </a:cubicBezTo>
                <a:close/>
                <a:moveTo>
                  <a:pt x="9108816" y="2082751"/>
                </a:moveTo>
                <a:cubicBezTo>
                  <a:pt x="9108816" y="2082751"/>
                  <a:pt x="9108816" y="2082751"/>
                  <a:pt x="9876937" y="2082751"/>
                </a:cubicBezTo>
                <a:cubicBezTo>
                  <a:pt x="9925048" y="2082751"/>
                  <a:pt x="9971500" y="2109197"/>
                  <a:pt x="9994727" y="2152172"/>
                </a:cubicBezTo>
                <a:cubicBezTo>
                  <a:pt x="9994727" y="2152172"/>
                  <a:pt x="9994727" y="2152172"/>
                  <a:pt x="10379617" y="2814978"/>
                </a:cubicBezTo>
                <a:cubicBezTo>
                  <a:pt x="10404502" y="2856301"/>
                  <a:pt x="10404502" y="2909193"/>
                  <a:pt x="10379617" y="2950515"/>
                </a:cubicBezTo>
                <a:cubicBezTo>
                  <a:pt x="10379617" y="2950515"/>
                  <a:pt x="10379617" y="2950515"/>
                  <a:pt x="9994727" y="3613321"/>
                </a:cubicBezTo>
                <a:cubicBezTo>
                  <a:pt x="9971500" y="3656296"/>
                  <a:pt x="9925048" y="3682742"/>
                  <a:pt x="9876937" y="3682742"/>
                </a:cubicBezTo>
                <a:cubicBezTo>
                  <a:pt x="9876937" y="3682742"/>
                  <a:pt x="9876937" y="3682742"/>
                  <a:pt x="9108816" y="3682742"/>
                </a:cubicBezTo>
                <a:cubicBezTo>
                  <a:pt x="9059045" y="3682742"/>
                  <a:pt x="9014252" y="3656296"/>
                  <a:pt x="8989367" y="3613321"/>
                </a:cubicBezTo>
                <a:cubicBezTo>
                  <a:pt x="8989367" y="3613321"/>
                  <a:pt x="8989367" y="3613321"/>
                  <a:pt x="8606137" y="2950515"/>
                </a:cubicBezTo>
                <a:cubicBezTo>
                  <a:pt x="8581251" y="2909193"/>
                  <a:pt x="8581251" y="2856301"/>
                  <a:pt x="8606137" y="2814978"/>
                </a:cubicBezTo>
                <a:cubicBezTo>
                  <a:pt x="8606137" y="2814978"/>
                  <a:pt x="8606137" y="2814978"/>
                  <a:pt x="8989367" y="2152172"/>
                </a:cubicBezTo>
                <a:cubicBezTo>
                  <a:pt x="9014252" y="2109197"/>
                  <a:pt x="9059045" y="2082751"/>
                  <a:pt x="9108816" y="2082751"/>
                </a:cubicBezTo>
                <a:close/>
                <a:moveTo>
                  <a:pt x="1321854" y="2071857"/>
                </a:moveTo>
                <a:cubicBezTo>
                  <a:pt x="1321854" y="2071857"/>
                  <a:pt x="1321854" y="2071857"/>
                  <a:pt x="5365317" y="2071857"/>
                </a:cubicBezTo>
                <a:cubicBezTo>
                  <a:pt x="5618580" y="2071857"/>
                  <a:pt x="5863108" y="2211072"/>
                  <a:pt x="5985373" y="2437296"/>
                </a:cubicBezTo>
                <a:cubicBezTo>
                  <a:pt x="5985373" y="2437296"/>
                  <a:pt x="5985373" y="2437296"/>
                  <a:pt x="8011470" y="5926372"/>
                </a:cubicBezTo>
                <a:cubicBezTo>
                  <a:pt x="8142468" y="6143896"/>
                  <a:pt x="8142468" y="6422327"/>
                  <a:pt x="8011470" y="6639850"/>
                </a:cubicBezTo>
                <a:cubicBezTo>
                  <a:pt x="8011470" y="6639850"/>
                  <a:pt x="8011470" y="6639850"/>
                  <a:pt x="7904625" y="6823844"/>
                </a:cubicBezTo>
                <a:lnTo>
                  <a:pt x="7884791" y="6858000"/>
                </a:lnTo>
                <a:lnTo>
                  <a:pt x="0" y="6858000"/>
                </a:lnTo>
                <a:lnTo>
                  <a:pt x="0" y="3635967"/>
                </a:lnTo>
                <a:lnTo>
                  <a:pt x="27177" y="3588964"/>
                </a:lnTo>
                <a:cubicBezTo>
                  <a:pt x="220245" y="3255048"/>
                  <a:pt x="440895" y="2873431"/>
                  <a:pt x="693065" y="2437296"/>
                </a:cubicBezTo>
                <a:cubicBezTo>
                  <a:pt x="824063" y="2211072"/>
                  <a:pt x="1059859" y="2071857"/>
                  <a:pt x="1321854" y="2071857"/>
                </a:cubicBezTo>
                <a:close/>
                <a:moveTo>
                  <a:pt x="6786399" y="753840"/>
                </a:moveTo>
                <a:cubicBezTo>
                  <a:pt x="6786399" y="753840"/>
                  <a:pt x="6786399" y="753840"/>
                  <a:pt x="8025968" y="753840"/>
                </a:cubicBezTo>
                <a:cubicBezTo>
                  <a:pt x="8103608" y="753840"/>
                  <a:pt x="8178571" y="796518"/>
                  <a:pt x="8216053" y="865869"/>
                </a:cubicBezTo>
                <a:cubicBezTo>
                  <a:pt x="8216053" y="865869"/>
                  <a:pt x="8216053" y="865869"/>
                  <a:pt x="8837177" y="1935484"/>
                </a:cubicBezTo>
                <a:cubicBezTo>
                  <a:pt x="8877335" y="2002169"/>
                  <a:pt x="8877335" y="2087523"/>
                  <a:pt x="8837177" y="2154207"/>
                </a:cubicBezTo>
                <a:cubicBezTo>
                  <a:pt x="8837177" y="2154207"/>
                  <a:pt x="8837177" y="2154207"/>
                  <a:pt x="8216053" y="3223823"/>
                </a:cubicBezTo>
                <a:cubicBezTo>
                  <a:pt x="8178571" y="3293174"/>
                  <a:pt x="8103608" y="3335852"/>
                  <a:pt x="8025968" y="3335852"/>
                </a:cubicBezTo>
                <a:cubicBezTo>
                  <a:pt x="8025968" y="3335852"/>
                  <a:pt x="8025968" y="3335852"/>
                  <a:pt x="6786399" y="3335852"/>
                </a:cubicBezTo>
                <a:cubicBezTo>
                  <a:pt x="6706082" y="3335852"/>
                  <a:pt x="6633796" y="3293174"/>
                  <a:pt x="6593637" y="3223823"/>
                </a:cubicBezTo>
                <a:cubicBezTo>
                  <a:pt x="6593637" y="3223823"/>
                  <a:pt x="6593637" y="3223823"/>
                  <a:pt x="5975192" y="2154207"/>
                </a:cubicBezTo>
                <a:cubicBezTo>
                  <a:pt x="5935033" y="2087523"/>
                  <a:pt x="5935033" y="2002169"/>
                  <a:pt x="5975192" y="1935484"/>
                </a:cubicBezTo>
                <a:cubicBezTo>
                  <a:pt x="5975192" y="1935484"/>
                  <a:pt x="5975192" y="1935484"/>
                  <a:pt x="6593637" y="865869"/>
                </a:cubicBezTo>
                <a:cubicBezTo>
                  <a:pt x="6633796" y="796518"/>
                  <a:pt x="6706082" y="753840"/>
                  <a:pt x="6786399" y="753840"/>
                </a:cubicBezTo>
                <a:close/>
                <a:moveTo>
                  <a:pt x="0" y="0"/>
                </a:moveTo>
                <a:lnTo>
                  <a:pt x="6966294" y="0"/>
                </a:lnTo>
                <a:lnTo>
                  <a:pt x="6852387" y="196155"/>
                </a:lnTo>
                <a:cubicBezTo>
                  <a:pt x="6627011" y="584267"/>
                  <a:pt x="6359899" y="1044253"/>
                  <a:pt x="6043321" y="1589421"/>
                </a:cubicBezTo>
                <a:cubicBezTo>
                  <a:pt x="5921057" y="1815646"/>
                  <a:pt x="5676528" y="1954861"/>
                  <a:pt x="5423265" y="1954861"/>
                </a:cubicBezTo>
                <a:cubicBezTo>
                  <a:pt x="5423265" y="1954861"/>
                  <a:pt x="5423265" y="1954861"/>
                  <a:pt x="1379802" y="1954861"/>
                </a:cubicBezTo>
                <a:cubicBezTo>
                  <a:pt x="1117807" y="1954861"/>
                  <a:pt x="882012" y="1815646"/>
                  <a:pt x="751013" y="1589421"/>
                </a:cubicBezTo>
                <a:cubicBezTo>
                  <a:pt x="751013" y="1589421"/>
                  <a:pt x="751013" y="1589421"/>
                  <a:pt x="1951" y="293901"/>
                </a:cubicBezTo>
                <a:lnTo>
                  <a:pt x="0" y="29052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2160000" anchor="t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425293" y="2834640"/>
            <a:ext cx="4459766" cy="2720356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288000" rIns="180000" bIns="180000" anchor="t"/>
          <a:lstStyle>
            <a:lvl1pPr algn="l">
              <a:lnSpc>
                <a:spcPts val="4000"/>
              </a:lnSpc>
              <a:defRPr sz="5000" b="1" spc="-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noProof="0"/>
              <a:t>Thank You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D907C852-B0E0-4C2E-88CE-B543605961E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34849" y="3859066"/>
            <a:ext cx="3521514" cy="288000"/>
          </a:xfrm>
        </p:spPr>
        <p:txBody>
          <a:bodyPr/>
          <a:lstStyle>
            <a:lvl1pPr marL="0" indent="0">
              <a:buNone/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D84C0BEF-F601-4B10-8AEE-4859FE996B3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34849" y="4220189"/>
            <a:ext cx="3521514" cy="288000"/>
          </a:xfrm>
        </p:spPr>
        <p:txBody>
          <a:bodyPr/>
          <a:lstStyle>
            <a:lvl1pPr marL="0" indent="0">
              <a:buNone/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Phone Number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83A6EF9B-EF2F-4949-9CC4-C16BF8DC85A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34849" y="4581312"/>
            <a:ext cx="3521514" cy="288000"/>
          </a:xfrm>
        </p:spPr>
        <p:txBody>
          <a:bodyPr/>
          <a:lstStyle>
            <a:lvl1pPr marL="0" indent="0">
              <a:buNone/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Email or Social Media Handle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BE8CA170-9CA9-448E-B07A-E01AB84F7FD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34849" y="4942435"/>
            <a:ext cx="3521514" cy="288000"/>
          </a:xfrm>
        </p:spPr>
        <p:txBody>
          <a:bodyPr/>
          <a:lstStyle>
            <a:lvl1pPr marL="0" indent="0">
              <a:buNone/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Company Website</a:t>
            </a:r>
          </a:p>
        </p:txBody>
      </p:sp>
    </p:spTree>
    <p:extLst>
      <p:ext uri="{BB962C8B-B14F-4D97-AF65-F5344CB8AC3E}">
        <p14:creationId xmlns:p14="http://schemas.microsoft.com/office/powerpoint/2010/main" val="1243359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5">
            <a:extLst>
              <a:ext uri="{FF2B5EF4-FFF2-40B4-BE49-F238E27FC236}">
                <a16:creationId xmlns:a16="http://schemas.microsoft.com/office/drawing/2014/main" id="{73C13C6C-F52D-423C-8508-EE9303DCB30E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rgbClr val="25C6E3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3" name="Freeform 5">
            <a:extLst>
              <a:ext uri="{FF2B5EF4-FFF2-40B4-BE49-F238E27FC236}">
                <a16:creationId xmlns:a16="http://schemas.microsoft.com/office/drawing/2014/main" id="{654A3222-ECC6-4EA5-9772-8847CD83B762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rgbClr val="F2F2F2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216156AD-6931-4826-914B-D0C2DDD1D880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rgbClr val="F2F2F2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5" name="Freeform 5">
            <a:extLst>
              <a:ext uri="{FF2B5EF4-FFF2-40B4-BE49-F238E27FC236}">
                <a16:creationId xmlns:a16="http://schemas.microsoft.com/office/drawing/2014/main" id="{8868CA13-8E3E-46D9-B7D5-E2BD4737C3CC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rgbClr val="F2F2F2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F94EB5D3-F8CB-4E76-8D7E-FF441818EEC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360000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4BCA97-F31B-451D-82F8-6E000DF2118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17AAC4-A657-4D75-A527-0307AFF2B17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FA90A43-BEC4-4B20-96E2-797B03FB82F2}"/>
              </a:ext>
            </a:extLst>
          </p:cNvPr>
          <p:cNvSpPr>
            <a:spLocks noGrp="1"/>
          </p:cNvSpPr>
          <p:nvPr>
            <p:ph idx="33"/>
          </p:nvPr>
        </p:nvSpPr>
        <p:spPr>
          <a:xfrm>
            <a:off x="4302000" y="1512000"/>
            <a:ext cx="360000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A2C2023-6C37-4611-ACAF-5F2060202836}"/>
              </a:ext>
            </a:extLst>
          </p:cNvPr>
          <p:cNvSpPr>
            <a:spLocks noGrp="1"/>
          </p:cNvSpPr>
          <p:nvPr>
            <p:ph idx="34"/>
          </p:nvPr>
        </p:nvSpPr>
        <p:spPr>
          <a:xfrm>
            <a:off x="8172000" y="1512000"/>
            <a:ext cx="360000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065419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5">
            <a:extLst>
              <a:ext uri="{FF2B5EF4-FFF2-40B4-BE49-F238E27FC236}">
                <a16:creationId xmlns:a16="http://schemas.microsoft.com/office/drawing/2014/main" id="{BAA6E84E-33D1-4C0D-851A-8A34F40DDF67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rgbClr val="25C6E3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8C3E757A-DD82-4C8A-B3C4-3B16DF10F6D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rgbClr val="F2F2F2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C99DC2D5-4698-4728-9EAB-86B55F443A4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rgbClr val="F2F2F2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6" name="Freeform 5">
            <a:extLst>
              <a:ext uri="{FF2B5EF4-FFF2-40B4-BE49-F238E27FC236}">
                <a16:creationId xmlns:a16="http://schemas.microsoft.com/office/drawing/2014/main" id="{1EC4C99F-D174-4CFC-9D2C-4049BDACDFDB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rgbClr val="F2F2F2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9D7ACCB5-9A86-4F46-89E2-B79F48C9EC1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216000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26412" y="1512000"/>
            <a:ext cx="2160588" cy="467925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021412" y="1512000"/>
            <a:ext cx="2160588" cy="467925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16412" y="1507535"/>
            <a:ext cx="2160588" cy="467925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611412" y="1507535"/>
            <a:ext cx="2160588" cy="4683715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09234E-176D-4BBF-9391-7B6F018C51A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9ABD5E-B8F1-4246-B167-09138760AD7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9423917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>
            <a:extLst>
              <a:ext uri="{FF2B5EF4-FFF2-40B4-BE49-F238E27FC236}">
                <a16:creationId xmlns:a16="http://schemas.microsoft.com/office/drawing/2014/main" id="{206C51E8-C5C0-4672-B456-F44C69B074DB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rgbClr val="F2F2F2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9DE9AE8C-7574-4D45-B521-6B18054DA7C5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rgbClr val="25C6E3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EF240172-5930-4717-A0CD-A151075277D6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rgbClr val="F2F2F2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7B4A83CE-8643-4697-94A9-C9F587F46E23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48293" y="3271757"/>
            <a:ext cx="4459766" cy="3146839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288000" rIns="180000" bIns="180000" anchor="t"/>
          <a:lstStyle>
            <a:lvl1pPr algn="l">
              <a:lnSpc>
                <a:spcPts val="4000"/>
              </a:lnSpc>
              <a:defRPr sz="5000" b="1" spc="-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noProof="0"/>
              <a:t>Click to edit 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30300" y="5250494"/>
            <a:ext cx="4000500" cy="997905"/>
          </a:xfrm>
          <a:noFill/>
        </p:spPr>
        <p:txBody>
          <a:bodyPr lIns="0" tIns="0" rIns="0" bIns="0"/>
          <a:lstStyle>
            <a:lvl1pPr marL="0" indent="0" algn="l">
              <a:buNone/>
              <a:defRPr sz="21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10" name="Freeform 5">
            <a:extLst>
              <a:ext uri="{FF2B5EF4-FFF2-40B4-BE49-F238E27FC236}">
                <a16:creationId xmlns:a16="http://schemas.microsoft.com/office/drawing/2014/main" id="{701AAE56-02A8-4D82-9AD0-5BE0F920DDE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rgbClr val="F2F2F2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096149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5">
            <a:extLst>
              <a:ext uri="{FF2B5EF4-FFF2-40B4-BE49-F238E27FC236}">
                <a16:creationId xmlns:a16="http://schemas.microsoft.com/office/drawing/2014/main" id="{12B8F0DB-CC25-4CE9-A68E-CAA2FD986AF3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rgbClr val="F2F2F2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8A058973-2DC9-4087-9D57-F1D779F56CC2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rgbClr val="25C6E3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id="{B641062D-3CD4-49D1-A621-331E29333406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rgbClr val="F2F2F2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0" name="Freeform 5">
            <a:extLst>
              <a:ext uri="{FF2B5EF4-FFF2-40B4-BE49-F238E27FC236}">
                <a16:creationId xmlns:a16="http://schemas.microsoft.com/office/drawing/2014/main" id="{9F2C1E7C-A088-4772-84B3-15309BEADF7D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CA52278A-6924-4F97-A196-AE30D3DACB7A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rgbClr val="F2F2F2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66117" y="1816509"/>
            <a:ext cx="4459766" cy="3146839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288000" rIns="180000" bIns="180000" anchor="t"/>
          <a:lstStyle>
            <a:lvl1pPr algn="l">
              <a:lnSpc>
                <a:spcPts val="4000"/>
              </a:lnSpc>
              <a:defRPr sz="5000" b="1" spc="-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noProof="0"/>
              <a:t>Click to edit divider slide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48124" y="3795246"/>
            <a:ext cx="4000500" cy="997905"/>
          </a:xfrm>
          <a:noFill/>
        </p:spPr>
        <p:txBody>
          <a:bodyPr lIns="0" tIns="0" rIns="0" bIns="0"/>
          <a:lstStyle>
            <a:lvl1pPr marL="0" indent="0" algn="l">
              <a:buNone/>
              <a:defRPr sz="21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4B1E83-6080-4D35-A216-8E5C39902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E95353-8EE1-49C9-ADAC-E76BD49D2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6095671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5">
            <a:extLst>
              <a:ext uri="{FF2B5EF4-FFF2-40B4-BE49-F238E27FC236}">
                <a16:creationId xmlns:a16="http://schemas.microsoft.com/office/drawing/2014/main" id="{8663BD7B-5136-47ED-BE0A-C6C2F5622BDC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rgbClr val="F2F2F2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id="{6ABA22C7-C35B-4EC0-B7CE-54F9EEFCB71D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rgbClr val="25C6E3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0" name="Freeform 5">
            <a:extLst>
              <a:ext uri="{FF2B5EF4-FFF2-40B4-BE49-F238E27FC236}">
                <a16:creationId xmlns:a16="http://schemas.microsoft.com/office/drawing/2014/main" id="{6DAE4BC9-9CFF-4522-8216-651498F7A167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rgbClr val="F2F2F2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3445288A-D169-4374-BCFD-917DD04B2B1E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rgbClr val="F2F2F2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8E822AA0-FB3E-4051-AA1F-F51204BA02A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FE0EB3-0FF4-4285-B9D3-90A5751B7B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DE0AAD-6FBD-416B-A91A-21F2B737919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1989140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5">
            <a:extLst>
              <a:ext uri="{FF2B5EF4-FFF2-40B4-BE49-F238E27FC236}">
                <a16:creationId xmlns:a16="http://schemas.microsoft.com/office/drawing/2014/main" id="{F4AA9899-9E92-41B5-AFEF-5F6EAB9782D5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rgbClr val="25C6E3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8950958A-6460-4594-BEAB-C7444EC6129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rgbClr val="F2F2F2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B5FF0CC8-80F5-42C4-80EF-E32459238B7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rgbClr val="F2F2F2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0" name="Freeform 5">
            <a:extLst>
              <a:ext uri="{FF2B5EF4-FFF2-40B4-BE49-F238E27FC236}">
                <a16:creationId xmlns:a16="http://schemas.microsoft.com/office/drawing/2014/main" id="{B4B833F7-7F09-42C1-81DA-97CA9530D528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rgbClr val="F2F2F2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3" name="Freeform 5">
            <a:extLst>
              <a:ext uri="{FF2B5EF4-FFF2-40B4-BE49-F238E27FC236}">
                <a16:creationId xmlns:a16="http://schemas.microsoft.com/office/drawing/2014/main" id="{A7E15F2A-61A0-4C11-8E47-4DF7051E91D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2CD5709C-84DE-45F3-AE9B-8B6FD7134A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9886" y="1511250"/>
            <a:ext cx="5460114" cy="4665713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6BB18B1-3B7F-4B18-A1C5-BB7DA443C6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6816" y="1511250"/>
            <a:ext cx="5460114" cy="4665713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4001213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5">
            <a:extLst>
              <a:ext uri="{FF2B5EF4-FFF2-40B4-BE49-F238E27FC236}">
                <a16:creationId xmlns:a16="http://schemas.microsoft.com/office/drawing/2014/main" id="{F4AA9899-9E92-41B5-AFEF-5F6EAB9782D5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rgbClr val="25C6E3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8950958A-6460-4594-BEAB-C7444EC6129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rgbClr val="F2F2F2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B5FF0CC8-80F5-42C4-80EF-E32459238B7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rgbClr val="F2F2F2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0" name="Freeform 5">
            <a:extLst>
              <a:ext uri="{FF2B5EF4-FFF2-40B4-BE49-F238E27FC236}">
                <a16:creationId xmlns:a16="http://schemas.microsoft.com/office/drawing/2014/main" id="{B4B833F7-7F09-42C1-81DA-97CA9530D528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rgbClr val="F2F2F2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3" name="Freeform 5">
            <a:extLst>
              <a:ext uri="{FF2B5EF4-FFF2-40B4-BE49-F238E27FC236}">
                <a16:creationId xmlns:a16="http://schemas.microsoft.com/office/drawing/2014/main" id="{A7E15F2A-61A0-4C11-8E47-4DF7051E91D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3419BDFB-8FC0-4B89-A29A-8EAC95E9AB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1800" y="1511250"/>
            <a:ext cx="548493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8E6C2CC0-9AB0-46E9-977A-EF923DCE7F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39334" y="1518287"/>
            <a:ext cx="542066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9" name="Content Placeholder 5">
            <a:extLst>
              <a:ext uri="{FF2B5EF4-FFF2-40B4-BE49-F238E27FC236}">
                <a16:creationId xmlns:a16="http://schemas.microsoft.com/office/drawing/2014/main" id="{28DF954C-A51E-4242-B83E-A826008F5C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39334" y="2486989"/>
            <a:ext cx="5432666" cy="3702674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600E416E-6162-484A-BA4D-640FA83078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1800" y="2486989"/>
            <a:ext cx="5491215" cy="3702674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5242457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5">
            <a:extLst>
              <a:ext uri="{FF2B5EF4-FFF2-40B4-BE49-F238E27FC236}">
                <a16:creationId xmlns:a16="http://schemas.microsoft.com/office/drawing/2014/main" id="{B4B833F7-7F09-42C1-81DA-97CA9530D528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rgbClr val="F2F2F2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F4AA9899-9E92-41B5-AFEF-5F6EAB9782D5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rgbClr val="25C6E3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8950958A-6460-4594-BEAB-C7444EC6129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rgbClr val="F2F2F2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3" name="Freeform 5">
            <a:extLst>
              <a:ext uri="{FF2B5EF4-FFF2-40B4-BE49-F238E27FC236}">
                <a16:creationId xmlns:a16="http://schemas.microsoft.com/office/drawing/2014/main" id="{A7E15F2A-61A0-4C11-8E47-4DF7051E91D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B5FF0CC8-80F5-42C4-80EF-E32459238B7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rgbClr val="F2F2F2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1999"/>
            <a:ext cx="3932237" cy="1600199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ZA" dirty="0"/>
            </a:lvl1pPr>
          </a:lstStyle>
          <a:p>
            <a:pPr marL="0" lvl="0"/>
            <a:r>
              <a:rPr lang="en-US" noProof="0"/>
              <a:t>Click to edit page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C49FB4A2-B750-422F-96D2-A7C2642957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34062" y="21343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A8B59DDF-F2BC-491E-92E0-9D2C1398EC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31999"/>
            <a:ext cx="6544468" cy="551388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481394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5">
            <a:extLst>
              <a:ext uri="{FF2B5EF4-FFF2-40B4-BE49-F238E27FC236}">
                <a16:creationId xmlns:a16="http://schemas.microsoft.com/office/drawing/2014/main" id="{0EDBBD6A-C8EB-497C-890C-4F5836F40D50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rgbClr val="25C6E3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id="{72B12654-36DE-4056-86D7-BE0C6DEE0247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rgbClr val="F2F2F2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0" name="Freeform 5">
            <a:extLst>
              <a:ext uri="{FF2B5EF4-FFF2-40B4-BE49-F238E27FC236}">
                <a16:creationId xmlns:a16="http://schemas.microsoft.com/office/drawing/2014/main" id="{31DFDE2B-66A7-4E0C-842E-2A50FE7989A6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rgbClr val="F2F2F2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2B77ECA7-0056-483B-A323-ECB7E1F81685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rgbClr val="F2F2F2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10727B06-56A8-44A2-B6C2-9ED183D107F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47F3D0-41FC-4430-9F9E-1F78A18D65F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ED798F6-1F12-46CE-9AFD-CC66555A191D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</p:spTree>
    <p:extLst>
      <p:ext uri="{BB962C8B-B14F-4D97-AF65-F5344CB8AC3E}">
        <p14:creationId xmlns:p14="http://schemas.microsoft.com/office/powerpoint/2010/main" val="391982036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5">
            <a:extLst>
              <a:ext uri="{FF2B5EF4-FFF2-40B4-BE49-F238E27FC236}">
                <a16:creationId xmlns:a16="http://schemas.microsoft.com/office/drawing/2014/main" id="{B4B833F7-7F09-42C1-81DA-97CA9530D528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rgbClr val="F2F2F2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F4AA9899-9E92-41B5-AFEF-5F6EAB9782D5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rgbClr val="25C6E3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8950958A-6460-4594-BEAB-C7444EC6129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rgbClr val="F2F2F2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3" name="Freeform 5">
            <a:extLst>
              <a:ext uri="{FF2B5EF4-FFF2-40B4-BE49-F238E27FC236}">
                <a16:creationId xmlns:a16="http://schemas.microsoft.com/office/drawing/2014/main" id="{A7E15F2A-61A0-4C11-8E47-4DF7051E91D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B5FF0CC8-80F5-42C4-80EF-E32459238B7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rgbClr val="F2F2F2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1999"/>
            <a:ext cx="3932237" cy="1600199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ZA" dirty="0"/>
            </a:lvl1pPr>
          </a:lstStyle>
          <a:p>
            <a:pPr marL="0" lvl="0"/>
            <a:r>
              <a:rPr lang="en-US" noProof="0"/>
              <a:t>Click to edit page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C49FB4A2-B750-422F-96D2-A7C2642957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34062" y="21343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0110E46C-B434-49FA-AA0E-D64E5786D2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31999"/>
            <a:ext cx="6544468" cy="5513889"/>
          </a:xfrm>
          <a:prstGeom prst="roundRect">
            <a:avLst>
              <a:gd name="adj" fmla="val 5554"/>
            </a:avLst>
          </a:prstGeom>
        </p:spPr>
        <p:txBody>
          <a:bodyPr vert="horz" wrap="square" lIns="0" tIns="0" rIns="0" bIns="0" rtlCol="0" anchor="ctr">
            <a:noAutofit/>
          </a:bodyPr>
          <a:lstStyle>
            <a:lvl1pPr>
              <a:def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98826770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5">
            <a:extLst>
              <a:ext uri="{FF2B5EF4-FFF2-40B4-BE49-F238E27FC236}">
                <a16:creationId xmlns:a16="http://schemas.microsoft.com/office/drawing/2014/main" id="{B0FE1C0F-474B-4310-A4A5-1EB4321DE50B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rgbClr val="F2F2F2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673FA99E-5E31-474E-8818-615B453CD89C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rgbClr val="25C6E3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BA0EE7FC-884E-43B5-B6D6-9156FBE9AB5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rgbClr val="F2F2F2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1041B359-9F78-4782-9C50-0B1DED37AD2C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rgbClr val="F2F2F2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858C6DC6-901F-4F3E-97A4-1B55324C068B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5CDFA7-DEA3-4BBE-8D70-0AF654A1E6F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727656" y="6277243"/>
            <a:ext cx="464344" cy="400188"/>
          </a:xfrm>
        </p:spPr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790C5B8B-2AF3-42F3-B4F8-A806BB98A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3930349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5">
            <a:extLst>
              <a:ext uri="{FF2B5EF4-FFF2-40B4-BE49-F238E27FC236}">
                <a16:creationId xmlns:a16="http://schemas.microsoft.com/office/drawing/2014/main" id="{B0FE1C0F-474B-4310-A4A5-1EB4321DE50B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rgbClr val="F2F2F2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673FA99E-5E31-474E-8818-615B453CD89C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rgbClr val="25C6E3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BA0EE7FC-884E-43B5-B6D6-9156FBE9AB5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rgbClr val="F2F2F2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1041B359-9F78-4782-9C50-0B1DED37AD2C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rgbClr val="F2F2F2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858C6DC6-901F-4F3E-97A4-1B55324C068B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5CDFA7-DEA3-4BBE-8D70-0AF654A1E6F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727656" y="6277243"/>
            <a:ext cx="464344" cy="400188"/>
          </a:xfrm>
          <a:ln>
            <a:solidFill>
              <a:schemeClr val="accent5">
                <a:lumMod val="50000"/>
                <a:lumOff val="50000"/>
              </a:schemeClr>
            </a:solidFill>
          </a:ln>
        </p:spPr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790C5B8B-2AF3-42F3-B4F8-A806BB98A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B3B1662-8902-44D0-A545-5008B483D1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578017" y="2169005"/>
            <a:ext cx="9035966" cy="2519990"/>
          </a:xfrm>
        </p:spPr>
        <p:txBody>
          <a:bodyPr anchor="ctr"/>
          <a:lstStyle>
            <a:lvl1pPr marL="0" indent="0" algn="ctr">
              <a:buNone/>
              <a:defRPr sz="6000"/>
            </a:lvl1pPr>
            <a:lvl2pPr marL="266700" indent="0">
              <a:buNone/>
              <a:defRPr/>
            </a:lvl2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3214186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>
            <a:extLst>
              <a:ext uri="{FF2B5EF4-FFF2-40B4-BE49-F238E27FC236}">
                <a16:creationId xmlns:a16="http://schemas.microsoft.com/office/drawing/2014/main" id="{673FA99E-5E31-474E-8818-615B453CD89C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rgbClr val="25C6E3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BA0EE7FC-884E-43B5-B6D6-9156FBE9AB5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rgbClr val="F2F2F2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1041B359-9F78-4782-9C50-0B1DED37AD2C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71242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rgbClr val="F2F2F2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4" name="Freeform 5">
            <a:extLst>
              <a:ext uri="{FF2B5EF4-FFF2-40B4-BE49-F238E27FC236}">
                <a16:creationId xmlns:a16="http://schemas.microsoft.com/office/drawing/2014/main" id="{B0FE1C0F-474B-4310-A4A5-1EB4321DE50B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rgbClr val="F2F2F2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858C6DC6-901F-4F3E-97A4-1B55324C068B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5CDFA7-DEA3-4BBE-8D70-0AF654A1E6F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727656" y="6277243"/>
            <a:ext cx="464344" cy="400188"/>
          </a:xfrm>
        </p:spPr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753097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3" y="6119147"/>
            <a:ext cx="1253377" cy="268786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543147" y="2084187"/>
            <a:ext cx="9860610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43146" y="3878574"/>
            <a:ext cx="9860611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AAD6D8B-19E8-4D03-AF4A-2ECBD7219199}"/>
              </a:ext>
            </a:extLst>
          </p:cNvPr>
          <p:cNvGrpSpPr/>
          <p:nvPr/>
        </p:nvGrpSpPr>
        <p:grpSpPr>
          <a:xfrm>
            <a:off x="3019127" y="448578"/>
            <a:ext cx="9646191" cy="6621296"/>
            <a:chOff x="3019127" y="448578"/>
            <a:chExt cx="9646191" cy="662129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CCB7245-0950-4F4D-A2A6-29638419508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19127" y="448578"/>
              <a:ext cx="9172873" cy="6621296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ABA4263D-8DDB-49FB-AF7F-346C7DC7B3F9}"/>
                </a:ext>
              </a:extLst>
            </p:cNvPr>
            <p:cNvSpPr txBox="1"/>
            <p:nvPr/>
          </p:nvSpPr>
          <p:spPr>
            <a:xfrm>
              <a:off x="10792557" y="3506769"/>
              <a:ext cx="1872761" cy="7940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3600" dirty="0">
                  <a:solidFill>
                    <a:schemeClr val="tx2">
                      <a:alpha val="49000"/>
                    </a:schemeClr>
                  </a:solidFill>
                </a:rPr>
                <a:t>.NET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654213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9A70B137-2503-4803-9F56-620A586FA49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0655455" cy="6858000"/>
          </a:xfrm>
          <a:custGeom>
            <a:avLst/>
            <a:gdLst>
              <a:gd name="connsiteX0" fmla="*/ 8526285 w 10655455"/>
              <a:gd name="connsiteY0" fmla="*/ 6283111 h 6858000"/>
              <a:gd name="connsiteX1" fmla="*/ 10157124 w 10655455"/>
              <a:gd name="connsiteY1" fmla="*/ 6283111 h 6858000"/>
              <a:gd name="connsiteX2" fmla="*/ 10407209 w 10655455"/>
              <a:gd name="connsiteY2" fmla="*/ 6430504 h 6858000"/>
              <a:gd name="connsiteX3" fmla="*/ 10606716 w 10655455"/>
              <a:gd name="connsiteY3" fmla="*/ 6774068 h 6858000"/>
              <a:gd name="connsiteX4" fmla="*/ 10655455 w 10655455"/>
              <a:gd name="connsiteY4" fmla="*/ 6858000 h 6858000"/>
              <a:gd name="connsiteX5" fmla="*/ 8025501 w 10655455"/>
              <a:gd name="connsiteY5" fmla="*/ 6858000 h 6858000"/>
              <a:gd name="connsiteX6" fmla="*/ 8129453 w 10655455"/>
              <a:gd name="connsiteY6" fmla="*/ 6678214 h 6858000"/>
              <a:gd name="connsiteX7" fmla="*/ 8272677 w 10655455"/>
              <a:gd name="connsiteY7" fmla="*/ 6430504 h 6858000"/>
              <a:gd name="connsiteX8" fmla="*/ 8526285 w 10655455"/>
              <a:gd name="connsiteY8" fmla="*/ 6283111 h 6858000"/>
              <a:gd name="connsiteX9" fmla="*/ 8508611 w 10655455"/>
              <a:gd name="connsiteY9" fmla="*/ 4776272 h 6858000"/>
              <a:gd name="connsiteX10" fmla="*/ 9153763 w 10655455"/>
              <a:gd name="connsiteY10" fmla="*/ 4776272 h 6858000"/>
              <a:gd name="connsiteX11" fmla="*/ 9252696 w 10655455"/>
              <a:gd name="connsiteY11" fmla="*/ 4834580 h 6858000"/>
              <a:gd name="connsiteX12" fmla="*/ 9575969 w 10655455"/>
              <a:gd name="connsiteY12" fmla="*/ 5391278 h 6858000"/>
              <a:gd name="connsiteX13" fmla="*/ 9575969 w 10655455"/>
              <a:gd name="connsiteY13" fmla="*/ 5505116 h 6858000"/>
              <a:gd name="connsiteX14" fmla="*/ 9252696 w 10655455"/>
              <a:gd name="connsiteY14" fmla="*/ 6061815 h 6858000"/>
              <a:gd name="connsiteX15" fmla="*/ 9153763 w 10655455"/>
              <a:gd name="connsiteY15" fmla="*/ 6120122 h 6858000"/>
              <a:gd name="connsiteX16" fmla="*/ 8508611 w 10655455"/>
              <a:gd name="connsiteY16" fmla="*/ 6120122 h 6858000"/>
              <a:gd name="connsiteX17" fmla="*/ 8408284 w 10655455"/>
              <a:gd name="connsiteY17" fmla="*/ 6061815 h 6858000"/>
              <a:gd name="connsiteX18" fmla="*/ 8086404 w 10655455"/>
              <a:gd name="connsiteY18" fmla="*/ 5505116 h 6858000"/>
              <a:gd name="connsiteX19" fmla="*/ 8086404 w 10655455"/>
              <a:gd name="connsiteY19" fmla="*/ 5391278 h 6858000"/>
              <a:gd name="connsiteX20" fmla="*/ 8408284 w 10655455"/>
              <a:gd name="connsiteY20" fmla="*/ 4834580 h 6858000"/>
              <a:gd name="connsiteX21" fmla="*/ 8508611 w 10655455"/>
              <a:gd name="connsiteY21" fmla="*/ 4776272 h 6858000"/>
              <a:gd name="connsiteX22" fmla="*/ 8438383 w 10655455"/>
              <a:gd name="connsiteY22" fmla="*/ 4182594 h 6858000"/>
              <a:gd name="connsiteX23" fmla="*/ 8671249 w 10655455"/>
              <a:gd name="connsiteY23" fmla="*/ 4182594 h 6858000"/>
              <a:gd name="connsiteX24" fmla="*/ 8706958 w 10655455"/>
              <a:gd name="connsiteY24" fmla="*/ 4203640 h 6858000"/>
              <a:gd name="connsiteX25" fmla="*/ 8823642 w 10655455"/>
              <a:gd name="connsiteY25" fmla="*/ 4404579 h 6858000"/>
              <a:gd name="connsiteX26" fmla="*/ 8823642 w 10655455"/>
              <a:gd name="connsiteY26" fmla="*/ 4445668 h 6858000"/>
              <a:gd name="connsiteX27" fmla="*/ 8706958 w 10655455"/>
              <a:gd name="connsiteY27" fmla="*/ 4646606 h 6858000"/>
              <a:gd name="connsiteX28" fmla="*/ 8671249 w 10655455"/>
              <a:gd name="connsiteY28" fmla="*/ 4667652 h 6858000"/>
              <a:gd name="connsiteX29" fmla="*/ 8438383 w 10655455"/>
              <a:gd name="connsiteY29" fmla="*/ 4667652 h 6858000"/>
              <a:gd name="connsiteX30" fmla="*/ 8402170 w 10655455"/>
              <a:gd name="connsiteY30" fmla="*/ 4646606 h 6858000"/>
              <a:gd name="connsiteX31" fmla="*/ 8285989 w 10655455"/>
              <a:gd name="connsiteY31" fmla="*/ 4445668 h 6858000"/>
              <a:gd name="connsiteX32" fmla="*/ 8285989 w 10655455"/>
              <a:gd name="connsiteY32" fmla="*/ 4404579 h 6858000"/>
              <a:gd name="connsiteX33" fmla="*/ 8402170 w 10655455"/>
              <a:gd name="connsiteY33" fmla="*/ 4203640 h 6858000"/>
              <a:gd name="connsiteX34" fmla="*/ 8438383 w 10655455"/>
              <a:gd name="connsiteY34" fmla="*/ 4182594 h 6858000"/>
              <a:gd name="connsiteX35" fmla="*/ 7678681 w 10655455"/>
              <a:gd name="connsiteY35" fmla="*/ 3459104 h 6858000"/>
              <a:gd name="connsiteX36" fmla="*/ 8119685 w 10655455"/>
              <a:gd name="connsiteY36" fmla="*/ 3459104 h 6858000"/>
              <a:gd name="connsiteX37" fmla="*/ 8187313 w 10655455"/>
              <a:gd name="connsiteY37" fmla="*/ 3498961 h 6858000"/>
              <a:gd name="connsiteX38" fmla="*/ 8408292 w 10655455"/>
              <a:gd name="connsiteY38" fmla="*/ 3879501 h 6858000"/>
              <a:gd name="connsiteX39" fmla="*/ 8408292 w 10655455"/>
              <a:gd name="connsiteY39" fmla="*/ 3957318 h 6858000"/>
              <a:gd name="connsiteX40" fmla="*/ 8187313 w 10655455"/>
              <a:gd name="connsiteY40" fmla="*/ 4337857 h 6858000"/>
              <a:gd name="connsiteX41" fmla="*/ 8119685 w 10655455"/>
              <a:gd name="connsiteY41" fmla="*/ 4377714 h 6858000"/>
              <a:gd name="connsiteX42" fmla="*/ 7678681 w 10655455"/>
              <a:gd name="connsiteY42" fmla="*/ 4377714 h 6858000"/>
              <a:gd name="connsiteX43" fmla="*/ 7610101 w 10655455"/>
              <a:gd name="connsiteY43" fmla="*/ 4337857 h 6858000"/>
              <a:gd name="connsiteX44" fmla="*/ 7390076 w 10655455"/>
              <a:gd name="connsiteY44" fmla="*/ 3957318 h 6858000"/>
              <a:gd name="connsiteX45" fmla="*/ 7390076 w 10655455"/>
              <a:gd name="connsiteY45" fmla="*/ 3879501 h 6858000"/>
              <a:gd name="connsiteX46" fmla="*/ 7610101 w 10655455"/>
              <a:gd name="connsiteY46" fmla="*/ 3498961 h 6858000"/>
              <a:gd name="connsiteX47" fmla="*/ 7678681 w 10655455"/>
              <a:gd name="connsiteY47" fmla="*/ 3459104 h 6858000"/>
              <a:gd name="connsiteX48" fmla="*/ 9108816 w 10655455"/>
              <a:gd name="connsiteY48" fmla="*/ 2082751 h 6858000"/>
              <a:gd name="connsiteX49" fmla="*/ 9876937 w 10655455"/>
              <a:gd name="connsiteY49" fmla="*/ 2082751 h 6858000"/>
              <a:gd name="connsiteX50" fmla="*/ 9994727 w 10655455"/>
              <a:gd name="connsiteY50" fmla="*/ 2152172 h 6858000"/>
              <a:gd name="connsiteX51" fmla="*/ 10379617 w 10655455"/>
              <a:gd name="connsiteY51" fmla="*/ 2814978 h 6858000"/>
              <a:gd name="connsiteX52" fmla="*/ 10379617 w 10655455"/>
              <a:gd name="connsiteY52" fmla="*/ 2950515 h 6858000"/>
              <a:gd name="connsiteX53" fmla="*/ 9994727 w 10655455"/>
              <a:gd name="connsiteY53" fmla="*/ 3613321 h 6858000"/>
              <a:gd name="connsiteX54" fmla="*/ 9876937 w 10655455"/>
              <a:gd name="connsiteY54" fmla="*/ 3682742 h 6858000"/>
              <a:gd name="connsiteX55" fmla="*/ 9108816 w 10655455"/>
              <a:gd name="connsiteY55" fmla="*/ 3682742 h 6858000"/>
              <a:gd name="connsiteX56" fmla="*/ 8989367 w 10655455"/>
              <a:gd name="connsiteY56" fmla="*/ 3613321 h 6858000"/>
              <a:gd name="connsiteX57" fmla="*/ 8606137 w 10655455"/>
              <a:gd name="connsiteY57" fmla="*/ 2950515 h 6858000"/>
              <a:gd name="connsiteX58" fmla="*/ 8606137 w 10655455"/>
              <a:gd name="connsiteY58" fmla="*/ 2814978 h 6858000"/>
              <a:gd name="connsiteX59" fmla="*/ 8989367 w 10655455"/>
              <a:gd name="connsiteY59" fmla="*/ 2152172 h 6858000"/>
              <a:gd name="connsiteX60" fmla="*/ 9108816 w 10655455"/>
              <a:gd name="connsiteY60" fmla="*/ 2082751 h 6858000"/>
              <a:gd name="connsiteX61" fmla="*/ 1321854 w 10655455"/>
              <a:gd name="connsiteY61" fmla="*/ 2071857 h 6858000"/>
              <a:gd name="connsiteX62" fmla="*/ 5365317 w 10655455"/>
              <a:gd name="connsiteY62" fmla="*/ 2071857 h 6858000"/>
              <a:gd name="connsiteX63" fmla="*/ 5985373 w 10655455"/>
              <a:gd name="connsiteY63" fmla="*/ 2437296 h 6858000"/>
              <a:gd name="connsiteX64" fmla="*/ 8011470 w 10655455"/>
              <a:gd name="connsiteY64" fmla="*/ 5926372 h 6858000"/>
              <a:gd name="connsiteX65" fmla="*/ 8011470 w 10655455"/>
              <a:gd name="connsiteY65" fmla="*/ 6639850 h 6858000"/>
              <a:gd name="connsiteX66" fmla="*/ 7904625 w 10655455"/>
              <a:gd name="connsiteY66" fmla="*/ 6823844 h 6858000"/>
              <a:gd name="connsiteX67" fmla="*/ 7884791 w 10655455"/>
              <a:gd name="connsiteY67" fmla="*/ 6858000 h 6858000"/>
              <a:gd name="connsiteX68" fmla="*/ 0 w 10655455"/>
              <a:gd name="connsiteY68" fmla="*/ 6858000 h 6858000"/>
              <a:gd name="connsiteX69" fmla="*/ 0 w 10655455"/>
              <a:gd name="connsiteY69" fmla="*/ 3635967 h 6858000"/>
              <a:gd name="connsiteX70" fmla="*/ 27177 w 10655455"/>
              <a:gd name="connsiteY70" fmla="*/ 3588964 h 6858000"/>
              <a:gd name="connsiteX71" fmla="*/ 693065 w 10655455"/>
              <a:gd name="connsiteY71" fmla="*/ 2437296 h 6858000"/>
              <a:gd name="connsiteX72" fmla="*/ 1321854 w 10655455"/>
              <a:gd name="connsiteY72" fmla="*/ 2071857 h 6858000"/>
              <a:gd name="connsiteX73" fmla="*/ 6786399 w 10655455"/>
              <a:gd name="connsiteY73" fmla="*/ 753840 h 6858000"/>
              <a:gd name="connsiteX74" fmla="*/ 8025968 w 10655455"/>
              <a:gd name="connsiteY74" fmla="*/ 753840 h 6858000"/>
              <a:gd name="connsiteX75" fmla="*/ 8216053 w 10655455"/>
              <a:gd name="connsiteY75" fmla="*/ 865869 h 6858000"/>
              <a:gd name="connsiteX76" fmla="*/ 8837177 w 10655455"/>
              <a:gd name="connsiteY76" fmla="*/ 1935484 h 6858000"/>
              <a:gd name="connsiteX77" fmla="*/ 8837177 w 10655455"/>
              <a:gd name="connsiteY77" fmla="*/ 2154207 h 6858000"/>
              <a:gd name="connsiteX78" fmla="*/ 8216053 w 10655455"/>
              <a:gd name="connsiteY78" fmla="*/ 3223823 h 6858000"/>
              <a:gd name="connsiteX79" fmla="*/ 8025968 w 10655455"/>
              <a:gd name="connsiteY79" fmla="*/ 3335852 h 6858000"/>
              <a:gd name="connsiteX80" fmla="*/ 6786399 w 10655455"/>
              <a:gd name="connsiteY80" fmla="*/ 3335852 h 6858000"/>
              <a:gd name="connsiteX81" fmla="*/ 6593637 w 10655455"/>
              <a:gd name="connsiteY81" fmla="*/ 3223823 h 6858000"/>
              <a:gd name="connsiteX82" fmla="*/ 5975192 w 10655455"/>
              <a:gd name="connsiteY82" fmla="*/ 2154207 h 6858000"/>
              <a:gd name="connsiteX83" fmla="*/ 5975192 w 10655455"/>
              <a:gd name="connsiteY83" fmla="*/ 1935484 h 6858000"/>
              <a:gd name="connsiteX84" fmla="*/ 6593637 w 10655455"/>
              <a:gd name="connsiteY84" fmla="*/ 865869 h 6858000"/>
              <a:gd name="connsiteX85" fmla="*/ 6786399 w 10655455"/>
              <a:gd name="connsiteY85" fmla="*/ 753840 h 6858000"/>
              <a:gd name="connsiteX86" fmla="*/ 0 w 10655455"/>
              <a:gd name="connsiteY86" fmla="*/ 0 h 6858000"/>
              <a:gd name="connsiteX87" fmla="*/ 6966294 w 10655455"/>
              <a:gd name="connsiteY87" fmla="*/ 0 h 6858000"/>
              <a:gd name="connsiteX88" fmla="*/ 6852387 w 10655455"/>
              <a:gd name="connsiteY88" fmla="*/ 196155 h 6858000"/>
              <a:gd name="connsiteX89" fmla="*/ 6043321 w 10655455"/>
              <a:gd name="connsiteY89" fmla="*/ 1589421 h 6858000"/>
              <a:gd name="connsiteX90" fmla="*/ 5423265 w 10655455"/>
              <a:gd name="connsiteY90" fmla="*/ 1954861 h 6858000"/>
              <a:gd name="connsiteX91" fmla="*/ 1379802 w 10655455"/>
              <a:gd name="connsiteY91" fmla="*/ 1954861 h 6858000"/>
              <a:gd name="connsiteX92" fmla="*/ 751013 w 10655455"/>
              <a:gd name="connsiteY92" fmla="*/ 1589421 h 6858000"/>
              <a:gd name="connsiteX93" fmla="*/ 1951 w 10655455"/>
              <a:gd name="connsiteY93" fmla="*/ 293901 h 6858000"/>
              <a:gd name="connsiteX94" fmla="*/ 0 w 10655455"/>
              <a:gd name="connsiteY94" fmla="*/ 29052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10655455" h="6858000">
                <a:moveTo>
                  <a:pt x="8526285" y="6283111"/>
                </a:moveTo>
                <a:cubicBezTo>
                  <a:pt x="8526285" y="6283111"/>
                  <a:pt x="8526285" y="6283111"/>
                  <a:pt x="10157124" y="6283111"/>
                </a:cubicBezTo>
                <a:cubicBezTo>
                  <a:pt x="10259271" y="6283111"/>
                  <a:pt x="10357896" y="6339261"/>
                  <a:pt x="10407209" y="6430504"/>
                </a:cubicBezTo>
                <a:cubicBezTo>
                  <a:pt x="10407209" y="6430504"/>
                  <a:pt x="10407209" y="6430504"/>
                  <a:pt x="10606716" y="6774068"/>
                </a:cubicBezTo>
                <a:lnTo>
                  <a:pt x="10655455" y="6858000"/>
                </a:lnTo>
                <a:lnTo>
                  <a:pt x="8025501" y="6858000"/>
                </a:lnTo>
                <a:lnTo>
                  <a:pt x="8129453" y="6678214"/>
                </a:lnTo>
                <a:cubicBezTo>
                  <a:pt x="8174148" y="6600912"/>
                  <a:pt x="8221824" y="6518457"/>
                  <a:pt x="8272677" y="6430504"/>
                </a:cubicBezTo>
                <a:cubicBezTo>
                  <a:pt x="8325512" y="6339261"/>
                  <a:pt x="8420615" y="6283111"/>
                  <a:pt x="8526285" y="6283111"/>
                </a:cubicBezTo>
                <a:close/>
                <a:moveTo>
                  <a:pt x="8508611" y="4776272"/>
                </a:moveTo>
                <a:cubicBezTo>
                  <a:pt x="8508611" y="4776272"/>
                  <a:pt x="8508611" y="4776272"/>
                  <a:pt x="9153763" y="4776272"/>
                </a:cubicBezTo>
                <a:cubicBezTo>
                  <a:pt x="9194173" y="4776272"/>
                  <a:pt x="9233188" y="4798484"/>
                  <a:pt x="9252696" y="4834580"/>
                </a:cubicBezTo>
                <a:cubicBezTo>
                  <a:pt x="9252696" y="4834580"/>
                  <a:pt x="9252696" y="4834580"/>
                  <a:pt x="9575969" y="5391278"/>
                </a:cubicBezTo>
                <a:cubicBezTo>
                  <a:pt x="9596871" y="5425985"/>
                  <a:pt x="9596871" y="5470409"/>
                  <a:pt x="9575969" y="5505116"/>
                </a:cubicBezTo>
                <a:cubicBezTo>
                  <a:pt x="9575969" y="5505116"/>
                  <a:pt x="9575969" y="5505116"/>
                  <a:pt x="9252696" y="6061815"/>
                </a:cubicBezTo>
                <a:cubicBezTo>
                  <a:pt x="9233188" y="6097909"/>
                  <a:pt x="9194173" y="6120122"/>
                  <a:pt x="9153763" y="6120122"/>
                </a:cubicBezTo>
                <a:cubicBezTo>
                  <a:pt x="9153763" y="6120122"/>
                  <a:pt x="9153763" y="6120122"/>
                  <a:pt x="8508611" y="6120122"/>
                </a:cubicBezTo>
                <a:cubicBezTo>
                  <a:pt x="8466808" y="6120122"/>
                  <a:pt x="8429186" y="6097909"/>
                  <a:pt x="8408284" y="6061815"/>
                </a:cubicBezTo>
                <a:cubicBezTo>
                  <a:pt x="8408284" y="6061815"/>
                  <a:pt x="8408284" y="6061815"/>
                  <a:pt x="8086404" y="5505116"/>
                </a:cubicBezTo>
                <a:cubicBezTo>
                  <a:pt x="8065503" y="5470409"/>
                  <a:pt x="8065503" y="5425985"/>
                  <a:pt x="8086404" y="5391278"/>
                </a:cubicBezTo>
                <a:cubicBezTo>
                  <a:pt x="8086404" y="5391278"/>
                  <a:pt x="8086404" y="5391278"/>
                  <a:pt x="8408284" y="4834580"/>
                </a:cubicBezTo>
                <a:cubicBezTo>
                  <a:pt x="8429186" y="4798484"/>
                  <a:pt x="8466808" y="4776272"/>
                  <a:pt x="8508611" y="4776272"/>
                </a:cubicBezTo>
                <a:close/>
                <a:moveTo>
                  <a:pt x="8438383" y="4182594"/>
                </a:moveTo>
                <a:cubicBezTo>
                  <a:pt x="8438383" y="4182594"/>
                  <a:pt x="8438383" y="4182594"/>
                  <a:pt x="8671249" y="4182594"/>
                </a:cubicBezTo>
                <a:cubicBezTo>
                  <a:pt x="8685834" y="4182594"/>
                  <a:pt x="8699916" y="4190612"/>
                  <a:pt x="8706958" y="4203640"/>
                </a:cubicBezTo>
                <a:cubicBezTo>
                  <a:pt x="8706958" y="4203640"/>
                  <a:pt x="8706958" y="4203640"/>
                  <a:pt x="8823642" y="4404579"/>
                </a:cubicBezTo>
                <a:cubicBezTo>
                  <a:pt x="8831187" y="4417106"/>
                  <a:pt x="8831187" y="4433141"/>
                  <a:pt x="8823642" y="4445668"/>
                </a:cubicBezTo>
                <a:cubicBezTo>
                  <a:pt x="8823642" y="4445668"/>
                  <a:pt x="8823642" y="4445668"/>
                  <a:pt x="8706958" y="4646606"/>
                </a:cubicBezTo>
                <a:cubicBezTo>
                  <a:pt x="8699916" y="4659635"/>
                  <a:pt x="8685834" y="4667652"/>
                  <a:pt x="8671249" y="4667652"/>
                </a:cubicBezTo>
                <a:cubicBezTo>
                  <a:pt x="8671249" y="4667652"/>
                  <a:pt x="8671249" y="4667652"/>
                  <a:pt x="8438383" y="4667652"/>
                </a:cubicBezTo>
                <a:cubicBezTo>
                  <a:pt x="8423295" y="4667652"/>
                  <a:pt x="8409715" y="4659635"/>
                  <a:pt x="8402170" y="4646606"/>
                </a:cubicBezTo>
                <a:cubicBezTo>
                  <a:pt x="8402170" y="4646606"/>
                  <a:pt x="8402170" y="4646606"/>
                  <a:pt x="8285989" y="4445668"/>
                </a:cubicBezTo>
                <a:cubicBezTo>
                  <a:pt x="8278445" y="4433141"/>
                  <a:pt x="8278445" y="4417106"/>
                  <a:pt x="8285989" y="4404579"/>
                </a:cubicBezTo>
                <a:cubicBezTo>
                  <a:pt x="8285989" y="4404579"/>
                  <a:pt x="8285989" y="4404579"/>
                  <a:pt x="8402170" y="4203640"/>
                </a:cubicBezTo>
                <a:cubicBezTo>
                  <a:pt x="8409715" y="4190612"/>
                  <a:pt x="8423295" y="4182594"/>
                  <a:pt x="8438383" y="4182594"/>
                </a:cubicBezTo>
                <a:close/>
                <a:moveTo>
                  <a:pt x="7678681" y="3459104"/>
                </a:moveTo>
                <a:cubicBezTo>
                  <a:pt x="7678681" y="3459104"/>
                  <a:pt x="7678681" y="3459104"/>
                  <a:pt x="8119685" y="3459104"/>
                </a:cubicBezTo>
                <a:cubicBezTo>
                  <a:pt x="8147308" y="3459104"/>
                  <a:pt x="8173978" y="3474287"/>
                  <a:pt x="8187313" y="3498961"/>
                </a:cubicBezTo>
                <a:cubicBezTo>
                  <a:pt x="8187313" y="3498961"/>
                  <a:pt x="8187313" y="3498961"/>
                  <a:pt x="8408292" y="3879501"/>
                </a:cubicBezTo>
                <a:cubicBezTo>
                  <a:pt x="8422579" y="3903225"/>
                  <a:pt x="8422579" y="3933593"/>
                  <a:pt x="8408292" y="3957318"/>
                </a:cubicBezTo>
                <a:cubicBezTo>
                  <a:pt x="8408292" y="3957318"/>
                  <a:pt x="8408292" y="3957318"/>
                  <a:pt x="8187313" y="4337857"/>
                </a:cubicBezTo>
                <a:cubicBezTo>
                  <a:pt x="8173978" y="4362531"/>
                  <a:pt x="8147308" y="4377714"/>
                  <a:pt x="8119685" y="4377714"/>
                </a:cubicBezTo>
                <a:cubicBezTo>
                  <a:pt x="8119685" y="4377714"/>
                  <a:pt x="8119685" y="4377714"/>
                  <a:pt x="7678681" y="4377714"/>
                </a:cubicBezTo>
                <a:cubicBezTo>
                  <a:pt x="7650106" y="4377714"/>
                  <a:pt x="7624388" y="4362531"/>
                  <a:pt x="7610101" y="4337857"/>
                </a:cubicBezTo>
                <a:cubicBezTo>
                  <a:pt x="7610101" y="4337857"/>
                  <a:pt x="7610101" y="4337857"/>
                  <a:pt x="7390076" y="3957318"/>
                </a:cubicBezTo>
                <a:cubicBezTo>
                  <a:pt x="7375787" y="3933593"/>
                  <a:pt x="7375787" y="3903225"/>
                  <a:pt x="7390076" y="3879501"/>
                </a:cubicBezTo>
                <a:cubicBezTo>
                  <a:pt x="7390076" y="3879501"/>
                  <a:pt x="7390076" y="3879501"/>
                  <a:pt x="7610101" y="3498961"/>
                </a:cubicBezTo>
                <a:cubicBezTo>
                  <a:pt x="7624388" y="3474287"/>
                  <a:pt x="7650106" y="3459104"/>
                  <a:pt x="7678681" y="3459104"/>
                </a:cubicBezTo>
                <a:close/>
                <a:moveTo>
                  <a:pt x="9108816" y="2082751"/>
                </a:moveTo>
                <a:cubicBezTo>
                  <a:pt x="9108816" y="2082751"/>
                  <a:pt x="9108816" y="2082751"/>
                  <a:pt x="9876937" y="2082751"/>
                </a:cubicBezTo>
                <a:cubicBezTo>
                  <a:pt x="9925048" y="2082751"/>
                  <a:pt x="9971500" y="2109197"/>
                  <a:pt x="9994727" y="2152172"/>
                </a:cubicBezTo>
                <a:cubicBezTo>
                  <a:pt x="9994727" y="2152172"/>
                  <a:pt x="9994727" y="2152172"/>
                  <a:pt x="10379617" y="2814978"/>
                </a:cubicBezTo>
                <a:cubicBezTo>
                  <a:pt x="10404502" y="2856301"/>
                  <a:pt x="10404502" y="2909193"/>
                  <a:pt x="10379617" y="2950515"/>
                </a:cubicBezTo>
                <a:cubicBezTo>
                  <a:pt x="10379617" y="2950515"/>
                  <a:pt x="10379617" y="2950515"/>
                  <a:pt x="9994727" y="3613321"/>
                </a:cubicBezTo>
                <a:cubicBezTo>
                  <a:pt x="9971500" y="3656296"/>
                  <a:pt x="9925048" y="3682742"/>
                  <a:pt x="9876937" y="3682742"/>
                </a:cubicBezTo>
                <a:cubicBezTo>
                  <a:pt x="9876937" y="3682742"/>
                  <a:pt x="9876937" y="3682742"/>
                  <a:pt x="9108816" y="3682742"/>
                </a:cubicBezTo>
                <a:cubicBezTo>
                  <a:pt x="9059045" y="3682742"/>
                  <a:pt x="9014252" y="3656296"/>
                  <a:pt x="8989367" y="3613321"/>
                </a:cubicBezTo>
                <a:cubicBezTo>
                  <a:pt x="8989367" y="3613321"/>
                  <a:pt x="8989367" y="3613321"/>
                  <a:pt x="8606137" y="2950515"/>
                </a:cubicBezTo>
                <a:cubicBezTo>
                  <a:pt x="8581251" y="2909193"/>
                  <a:pt x="8581251" y="2856301"/>
                  <a:pt x="8606137" y="2814978"/>
                </a:cubicBezTo>
                <a:cubicBezTo>
                  <a:pt x="8606137" y="2814978"/>
                  <a:pt x="8606137" y="2814978"/>
                  <a:pt x="8989367" y="2152172"/>
                </a:cubicBezTo>
                <a:cubicBezTo>
                  <a:pt x="9014252" y="2109197"/>
                  <a:pt x="9059045" y="2082751"/>
                  <a:pt x="9108816" y="2082751"/>
                </a:cubicBezTo>
                <a:close/>
                <a:moveTo>
                  <a:pt x="1321854" y="2071857"/>
                </a:moveTo>
                <a:cubicBezTo>
                  <a:pt x="1321854" y="2071857"/>
                  <a:pt x="1321854" y="2071857"/>
                  <a:pt x="5365317" y="2071857"/>
                </a:cubicBezTo>
                <a:cubicBezTo>
                  <a:pt x="5618580" y="2071857"/>
                  <a:pt x="5863108" y="2211072"/>
                  <a:pt x="5985373" y="2437296"/>
                </a:cubicBezTo>
                <a:cubicBezTo>
                  <a:pt x="5985373" y="2437296"/>
                  <a:pt x="5985373" y="2437296"/>
                  <a:pt x="8011470" y="5926372"/>
                </a:cubicBezTo>
                <a:cubicBezTo>
                  <a:pt x="8142468" y="6143896"/>
                  <a:pt x="8142468" y="6422327"/>
                  <a:pt x="8011470" y="6639850"/>
                </a:cubicBezTo>
                <a:cubicBezTo>
                  <a:pt x="8011470" y="6639850"/>
                  <a:pt x="8011470" y="6639850"/>
                  <a:pt x="7904625" y="6823844"/>
                </a:cubicBezTo>
                <a:lnTo>
                  <a:pt x="7884791" y="6858000"/>
                </a:lnTo>
                <a:lnTo>
                  <a:pt x="0" y="6858000"/>
                </a:lnTo>
                <a:lnTo>
                  <a:pt x="0" y="3635967"/>
                </a:lnTo>
                <a:lnTo>
                  <a:pt x="27177" y="3588964"/>
                </a:lnTo>
                <a:cubicBezTo>
                  <a:pt x="220245" y="3255048"/>
                  <a:pt x="440895" y="2873431"/>
                  <a:pt x="693065" y="2437296"/>
                </a:cubicBezTo>
                <a:cubicBezTo>
                  <a:pt x="824063" y="2211072"/>
                  <a:pt x="1059859" y="2071857"/>
                  <a:pt x="1321854" y="2071857"/>
                </a:cubicBezTo>
                <a:close/>
                <a:moveTo>
                  <a:pt x="6786399" y="753840"/>
                </a:moveTo>
                <a:cubicBezTo>
                  <a:pt x="6786399" y="753840"/>
                  <a:pt x="6786399" y="753840"/>
                  <a:pt x="8025968" y="753840"/>
                </a:cubicBezTo>
                <a:cubicBezTo>
                  <a:pt x="8103608" y="753840"/>
                  <a:pt x="8178571" y="796518"/>
                  <a:pt x="8216053" y="865869"/>
                </a:cubicBezTo>
                <a:cubicBezTo>
                  <a:pt x="8216053" y="865869"/>
                  <a:pt x="8216053" y="865869"/>
                  <a:pt x="8837177" y="1935484"/>
                </a:cubicBezTo>
                <a:cubicBezTo>
                  <a:pt x="8877335" y="2002169"/>
                  <a:pt x="8877335" y="2087523"/>
                  <a:pt x="8837177" y="2154207"/>
                </a:cubicBezTo>
                <a:cubicBezTo>
                  <a:pt x="8837177" y="2154207"/>
                  <a:pt x="8837177" y="2154207"/>
                  <a:pt x="8216053" y="3223823"/>
                </a:cubicBezTo>
                <a:cubicBezTo>
                  <a:pt x="8178571" y="3293174"/>
                  <a:pt x="8103608" y="3335852"/>
                  <a:pt x="8025968" y="3335852"/>
                </a:cubicBezTo>
                <a:cubicBezTo>
                  <a:pt x="8025968" y="3335852"/>
                  <a:pt x="8025968" y="3335852"/>
                  <a:pt x="6786399" y="3335852"/>
                </a:cubicBezTo>
                <a:cubicBezTo>
                  <a:pt x="6706082" y="3335852"/>
                  <a:pt x="6633796" y="3293174"/>
                  <a:pt x="6593637" y="3223823"/>
                </a:cubicBezTo>
                <a:cubicBezTo>
                  <a:pt x="6593637" y="3223823"/>
                  <a:pt x="6593637" y="3223823"/>
                  <a:pt x="5975192" y="2154207"/>
                </a:cubicBezTo>
                <a:cubicBezTo>
                  <a:pt x="5935033" y="2087523"/>
                  <a:pt x="5935033" y="2002169"/>
                  <a:pt x="5975192" y="1935484"/>
                </a:cubicBezTo>
                <a:cubicBezTo>
                  <a:pt x="5975192" y="1935484"/>
                  <a:pt x="5975192" y="1935484"/>
                  <a:pt x="6593637" y="865869"/>
                </a:cubicBezTo>
                <a:cubicBezTo>
                  <a:pt x="6633796" y="796518"/>
                  <a:pt x="6706082" y="753840"/>
                  <a:pt x="6786399" y="753840"/>
                </a:cubicBezTo>
                <a:close/>
                <a:moveTo>
                  <a:pt x="0" y="0"/>
                </a:moveTo>
                <a:lnTo>
                  <a:pt x="6966294" y="0"/>
                </a:lnTo>
                <a:lnTo>
                  <a:pt x="6852387" y="196155"/>
                </a:lnTo>
                <a:cubicBezTo>
                  <a:pt x="6627011" y="584267"/>
                  <a:pt x="6359899" y="1044253"/>
                  <a:pt x="6043321" y="1589421"/>
                </a:cubicBezTo>
                <a:cubicBezTo>
                  <a:pt x="5921057" y="1815646"/>
                  <a:pt x="5676528" y="1954861"/>
                  <a:pt x="5423265" y="1954861"/>
                </a:cubicBezTo>
                <a:cubicBezTo>
                  <a:pt x="5423265" y="1954861"/>
                  <a:pt x="5423265" y="1954861"/>
                  <a:pt x="1379802" y="1954861"/>
                </a:cubicBezTo>
                <a:cubicBezTo>
                  <a:pt x="1117807" y="1954861"/>
                  <a:pt x="882012" y="1815646"/>
                  <a:pt x="751013" y="1589421"/>
                </a:cubicBezTo>
                <a:cubicBezTo>
                  <a:pt x="751013" y="1589421"/>
                  <a:pt x="751013" y="1589421"/>
                  <a:pt x="1951" y="293901"/>
                </a:cubicBezTo>
                <a:lnTo>
                  <a:pt x="0" y="29052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2160000" anchor="t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48293" y="3271757"/>
            <a:ext cx="4459766" cy="3146839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288000" rIns="180000" bIns="180000" anchor="t"/>
          <a:lstStyle>
            <a:lvl1pPr algn="l">
              <a:lnSpc>
                <a:spcPts val="4000"/>
              </a:lnSpc>
              <a:defRPr sz="5000" b="1" spc="-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noProof="0"/>
              <a:t>Click to edit 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30300" y="5250494"/>
            <a:ext cx="4000500" cy="997905"/>
          </a:xfrm>
          <a:noFill/>
        </p:spPr>
        <p:txBody>
          <a:bodyPr lIns="0" tIns="0" rIns="0" bIns="0"/>
          <a:lstStyle>
            <a:lvl1pPr marL="0" indent="0" algn="l">
              <a:buNone/>
              <a:defRPr sz="21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3861885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CE129D0-CB7B-444C-AF89-B1CB663E367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418374"/>
            <a:ext cx="8687356" cy="6439627"/>
          </a:xfrm>
          <a:custGeom>
            <a:avLst/>
            <a:gdLst>
              <a:gd name="connsiteX0" fmla="*/ 0 w 8687356"/>
              <a:gd name="connsiteY0" fmla="*/ 5592682 h 6439627"/>
              <a:gd name="connsiteX1" fmla="*/ 186296 w 8687356"/>
              <a:gd name="connsiteY1" fmla="*/ 5593149 h 6439627"/>
              <a:gd name="connsiteX2" fmla="*/ 1348900 w 8687356"/>
              <a:gd name="connsiteY2" fmla="*/ 5596063 h 6439627"/>
              <a:gd name="connsiteX3" fmla="*/ 1800991 w 8687356"/>
              <a:gd name="connsiteY3" fmla="*/ 5851702 h 6439627"/>
              <a:gd name="connsiteX4" fmla="*/ 2106366 w 8687356"/>
              <a:gd name="connsiteY4" fmla="*/ 6380627 h 6439627"/>
              <a:gd name="connsiteX5" fmla="*/ 2140430 w 8687356"/>
              <a:gd name="connsiteY5" fmla="*/ 6439627 h 6439627"/>
              <a:gd name="connsiteX6" fmla="*/ 0 w 8687356"/>
              <a:gd name="connsiteY6" fmla="*/ 6439627 h 6439627"/>
              <a:gd name="connsiteX7" fmla="*/ 693821 w 8687356"/>
              <a:gd name="connsiteY7" fmla="*/ 3646328 h 6439627"/>
              <a:gd name="connsiteX8" fmla="*/ 1586357 w 8687356"/>
              <a:gd name="connsiteY8" fmla="*/ 3648566 h 6439627"/>
              <a:gd name="connsiteX9" fmla="*/ 1724950 w 8687356"/>
              <a:gd name="connsiteY9" fmla="*/ 3726935 h 6439627"/>
              <a:gd name="connsiteX10" fmla="*/ 2172189 w 8687356"/>
              <a:gd name="connsiteY10" fmla="*/ 4501577 h 6439627"/>
              <a:gd name="connsiteX11" fmla="*/ 2171729 w 8687356"/>
              <a:gd name="connsiteY11" fmla="*/ 4662459 h 6439627"/>
              <a:gd name="connsiteX12" fmla="*/ 1726432 w 8687356"/>
              <a:gd name="connsiteY12" fmla="*/ 5434863 h 6439627"/>
              <a:gd name="connsiteX13" fmla="*/ 1589746 w 8687356"/>
              <a:gd name="connsiteY13" fmla="*/ 5513779 h 6439627"/>
              <a:gd name="connsiteX14" fmla="*/ 698177 w 8687356"/>
              <a:gd name="connsiteY14" fmla="*/ 5513215 h 6439627"/>
              <a:gd name="connsiteX15" fmla="*/ 558617 w 8687356"/>
              <a:gd name="connsiteY15" fmla="*/ 5433172 h 6439627"/>
              <a:gd name="connsiteX16" fmla="*/ 111378 w 8687356"/>
              <a:gd name="connsiteY16" fmla="*/ 4658531 h 6439627"/>
              <a:gd name="connsiteX17" fmla="*/ 112805 w 8687356"/>
              <a:gd name="connsiteY17" fmla="*/ 4499321 h 6439627"/>
              <a:gd name="connsiteX18" fmla="*/ 557135 w 8687356"/>
              <a:gd name="connsiteY18" fmla="*/ 3725244 h 6439627"/>
              <a:gd name="connsiteX19" fmla="*/ 693821 w 8687356"/>
              <a:gd name="connsiteY19" fmla="*/ 3646328 h 6439627"/>
              <a:gd name="connsiteX20" fmla="*/ 1975378 w 8687356"/>
              <a:gd name="connsiteY20" fmla="*/ 3263784 h 6439627"/>
              <a:gd name="connsiteX21" fmla="*/ 2292917 w 8687356"/>
              <a:gd name="connsiteY21" fmla="*/ 3264581 h 6439627"/>
              <a:gd name="connsiteX22" fmla="*/ 2342225 w 8687356"/>
              <a:gd name="connsiteY22" fmla="*/ 3292462 h 6439627"/>
              <a:gd name="connsiteX23" fmla="*/ 2501341 w 8687356"/>
              <a:gd name="connsiteY23" fmla="*/ 3568059 h 6439627"/>
              <a:gd name="connsiteX24" fmla="*/ 2501177 w 8687356"/>
              <a:gd name="connsiteY24" fmla="*/ 3625297 h 6439627"/>
              <a:gd name="connsiteX25" fmla="*/ 2342753 w 8687356"/>
              <a:gd name="connsiteY25" fmla="*/ 3900096 h 6439627"/>
              <a:gd name="connsiteX26" fmla="*/ 2294123 w 8687356"/>
              <a:gd name="connsiteY26" fmla="*/ 3928173 h 6439627"/>
              <a:gd name="connsiteX27" fmla="*/ 1976927 w 8687356"/>
              <a:gd name="connsiteY27" fmla="*/ 3927972 h 6439627"/>
              <a:gd name="connsiteX28" fmla="*/ 1927275 w 8687356"/>
              <a:gd name="connsiteY28" fmla="*/ 3899495 h 6439627"/>
              <a:gd name="connsiteX29" fmla="*/ 1768160 w 8687356"/>
              <a:gd name="connsiteY29" fmla="*/ 3623899 h 6439627"/>
              <a:gd name="connsiteX30" fmla="*/ 1768668 w 8687356"/>
              <a:gd name="connsiteY30" fmla="*/ 3567256 h 6439627"/>
              <a:gd name="connsiteX31" fmla="*/ 1926748 w 8687356"/>
              <a:gd name="connsiteY31" fmla="*/ 3291861 h 6439627"/>
              <a:gd name="connsiteX32" fmla="*/ 1975378 w 8687356"/>
              <a:gd name="connsiteY32" fmla="*/ 3263784 h 6439627"/>
              <a:gd name="connsiteX33" fmla="*/ 2130702 w 8687356"/>
              <a:gd name="connsiteY33" fmla="*/ 2828022 h 6439627"/>
              <a:gd name="connsiteX34" fmla="*/ 2298374 w 8687356"/>
              <a:gd name="connsiteY34" fmla="*/ 2828442 h 6439627"/>
              <a:gd name="connsiteX35" fmla="*/ 2324410 w 8687356"/>
              <a:gd name="connsiteY35" fmla="*/ 2843165 h 6439627"/>
              <a:gd name="connsiteX36" fmla="*/ 2408429 w 8687356"/>
              <a:gd name="connsiteY36" fmla="*/ 2988689 h 6439627"/>
              <a:gd name="connsiteX37" fmla="*/ 2408342 w 8687356"/>
              <a:gd name="connsiteY37" fmla="*/ 3018913 h 6439627"/>
              <a:gd name="connsiteX38" fmla="*/ 2324689 w 8687356"/>
              <a:gd name="connsiteY38" fmla="*/ 3164017 h 6439627"/>
              <a:gd name="connsiteX39" fmla="*/ 2299011 w 8687356"/>
              <a:gd name="connsiteY39" fmla="*/ 3178842 h 6439627"/>
              <a:gd name="connsiteX40" fmla="*/ 2131520 w 8687356"/>
              <a:gd name="connsiteY40" fmla="*/ 3178736 h 6439627"/>
              <a:gd name="connsiteX41" fmla="*/ 2105302 w 8687356"/>
              <a:gd name="connsiteY41" fmla="*/ 3163699 h 6439627"/>
              <a:gd name="connsiteX42" fmla="*/ 2021284 w 8687356"/>
              <a:gd name="connsiteY42" fmla="*/ 3018175 h 6439627"/>
              <a:gd name="connsiteX43" fmla="*/ 2021552 w 8687356"/>
              <a:gd name="connsiteY43" fmla="*/ 2988265 h 6439627"/>
              <a:gd name="connsiteX44" fmla="*/ 2105024 w 8687356"/>
              <a:gd name="connsiteY44" fmla="*/ 2842847 h 6439627"/>
              <a:gd name="connsiteX45" fmla="*/ 2130702 w 8687356"/>
              <a:gd name="connsiteY45" fmla="*/ 2828022 h 6439627"/>
              <a:gd name="connsiteX46" fmla="*/ 3794942 w 8687356"/>
              <a:gd name="connsiteY46" fmla="*/ 2543905 h 6439627"/>
              <a:gd name="connsiteX47" fmla="*/ 6706383 w 8687356"/>
              <a:gd name="connsiteY47" fmla="*/ 2551204 h 6439627"/>
              <a:gd name="connsiteX48" fmla="*/ 7158474 w 8687356"/>
              <a:gd name="connsiteY48" fmla="*/ 2806842 h 6439627"/>
              <a:gd name="connsiteX49" fmla="*/ 8617364 w 8687356"/>
              <a:gd name="connsiteY49" fmla="*/ 5333715 h 6439627"/>
              <a:gd name="connsiteX50" fmla="*/ 8615859 w 8687356"/>
              <a:gd name="connsiteY50" fmla="*/ 5858514 h 6439627"/>
              <a:gd name="connsiteX51" fmla="*/ 8311811 w 8687356"/>
              <a:gd name="connsiteY51" fmla="*/ 6385912 h 6439627"/>
              <a:gd name="connsiteX52" fmla="*/ 8280844 w 8687356"/>
              <a:gd name="connsiteY52" fmla="*/ 6439627 h 6439627"/>
              <a:gd name="connsiteX53" fmla="*/ 2237916 w 8687356"/>
              <a:gd name="connsiteY53" fmla="*/ 6439627 h 6439627"/>
              <a:gd name="connsiteX54" fmla="*/ 2151815 w 8687356"/>
              <a:gd name="connsiteY54" fmla="*/ 6290497 h 6439627"/>
              <a:gd name="connsiteX55" fmla="*/ 1895013 w 8687356"/>
              <a:gd name="connsiteY55" fmla="*/ 5845703 h 6439627"/>
              <a:gd name="connsiteX56" fmla="*/ 1899669 w 8687356"/>
              <a:gd name="connsiteY56" fmla="*/ 5326361 h 6439627"/>
              <a:gd name="connsiteX57" fmla="*/ 3349069 w 8687356"/>
              <a:gd name="connsiteY57" fmla="*/ 2801330 h 6439627"/>
              <a:gd name="connsiteX58" fmla="*/ 3794942 w 8687356"/>
              <a:gd name="connsiteY58" fmla="*/ 2543905 h 6439627"/>
              <a:gd name="connsiteX59" fmla="*/ 634940 w 8687356"/>
              <a:gd name="connsiteY59" fmla="*/ 2395105 h 6439627"/>
              <a:gd name="connsiteX60" fmla="*/ 1188015 w 8687356"/>
              <a:gd name="connsiteY60" fmla="*/ 2396492 h 6439627"/>
              <a:gd name="connsiteX61" fmla="*/ 1273897 w 8687356"/>
              <a:gd name="connsiteY61" fmla="*/ 2445054 h 6439627"/>
              <a:gd name="connsiteX62" fmla="*/ 1551037 w 8687356"/>
              <a:gd name="connsiteY62" fmla="*/ 2925075 h 6439627"/>
              <a:gd name="connsiteX63" fmla="*/ 1550752 w 8687356"/>
              <a:gd name="connsiteY63" fmla="*/ 3024769 h 6439627"/>
              <a:gd name="connsiteX64" fmla="*/ 1274816 w 8687356"/>
              <a:gd name="connsiteY64" fmla="*/ 3503403 h 6439627"/>
              <a:gd name="connsiteX65" fmla="*/ 1190116 w 8687356"/>
              <a:gd name="connsiteY65" fmla="*/ 3552304 h 6439627"/>
              <a:gd name="connsiteX66" fmla="*/ 637639 w 8687356"/>
              <a:gd name="connsiteY66" fmla="*/ 3551955 h 6439627"/>
              <a:gd name="connsiteX67" fmla="*/ 551158 w 8687356"/>
              <a:gd name="connsiteY67" fmla="*/ 3502355 h 6439627"/>
              <a:gd name="connsiteX68" fmla="*/ 274018 w 8687356"/>
              <a:gd name="connsiteY68" fmla="*/ 3022335 h 6439627"/>
              <a:gd name="connsiteX69" fmla="*/ 274903 w 8687356"/>
              <a:gd name="connsiteY69" fmla="*/ 2923678 h 6439627"/>
              <a:gd name="connsiteX70" fmla="*/ 550240 w 8687356"/>
              <a:gd name="connsiteY70" fmla="*/ 2444007 h 6439627"/>
              <a:gd name="connsiteX71" fmla="*/ 634940 w 8687356"/>
              <a:gd name="connsiteY71" fmla="*/ 2395105 h 6439627"/>
              <a:gd name="connsiteX72" fmla="*/ 2521339 w 8687356"/>
              <a:gd name="connsiteY72" fmla="*/ 1975621 h 6439627"/>
              <a:gd name="connsiteX73" fmla="*/ 2985874 w 8687356"/>
              <a:gd name="connsiteY73" fmla="*/ 1976785 h 6439627"/>
              <a:gd name="connsiteX74" fmla="*/ 3058007 w 8687356"/>
              <a:gd name="connsiteY74" fmla="*/ 2017574 h 6439627"/>
              <a:gd name="connsiteX75" fmla="*/ 3290779 w 8687356"/>
              <a:gd name="connsiteY75" fmla="*/ 2420748 h 6439627"/>
              <a:gd name="connsiteX76" fmla="*/ 3290540 w 8687356"/>
              <a:gd name="connsiteY76" fmla="*/ 2504482 h 6439627"/>
              <a:gd name="connsiteX77" fmla="*/ 3058778 w 8687356"/>
              <a:gd name="connsiteY77" fmla="*/ 2906492 h 6439627"/>
              <a:gd name="connsiteX78" fmla="*/ 2987637 w 8687356"/>
              <a:gd name="connsiteY78" fmla="*/ 2947565 h 6439627"/>
              <a:gd name="connsiteX79" fmla="*/ 2523606 w 8687356"/>
              <a:gd name="connsiteY79" fmla="*/ 2947271 h 6439627"/>
              <a:gd name="connsiteX80" fmla="*/ 2450970 w 8687356"/>
              <a:gd name="connsiteY80" fmla="*/ 2905612 h 6439627"/>
              <a:gd name="connsiteX81" fmla="*/ 2218197 w 8687356"/>
              <a:gd name="connsiteY81" fmla="*/ 2502438 h 6439627"/>
              <a:gd name="connsiteX82" fmla="*/ 2218941 w 8687356"/>
              <a:gd name="connsiteY82" fmla="*/ 2419574 h 6439627"/>
              <a:gd name="connsiteX83" fmla="*/ 2450199 w 8687356"/>
              <a:gd name="connsiteY83" fmla="*/ 2016694 h 6439627"/>
              <a:gd name="connsiteX84" fmla="*/ 2521339 w 8687356"/>
              <a:gd name="connsiteY84" fmla="*/ 1975621 h 6439627"/>
              <a:gd name="connsiteX85" fmla="*/ 3564142 w 8687356"/>
              <a:gd name="connsiteY85" fmla="*/ 34 h 6439627"/>
              <a:gd name="connsiteX86" fmla="*/ 4738405 w 8687356"/>
              <a:gd name="connsiteY86" fmla="*/ 2977 h 6439627"/>
              <a:gd name="connsiteX87" fmla="*/ 4920745 w 8687356"/>
              <a:gd name="connsiteY87" fmla="*/ 106084 h 6439627"/>
              <a:gd name="connsiteX88" fmla="*/ 5509155 w 8687356"/>
              <a:gd name="connsiteY88" fmla="*/ 1125240 h 6439627"/>
              <a:gd name="connsiteX89" fmla="*/ 5508549 w 8687356"/>
              <a:gd name="connsiteY89" fmla="*/ 1336906 h 6439627"/>
              <a:gd name="connsiteX90" fmla="*/ 4922696 w 8687356"/>
              <a:gd name="connsiteY90" fmla="*/ 2353119 h 6439627"/>
              <a:gd name="connsiteX91" fmla="*/ 4742864 w 8687356"/>
              <a:gd name="connsiteY91" fmla="*/ 2456945 h 6439627"/>
              <a:gd name="connsiteX92" fmla="*/ 3569871 w 8687356"/>
              <a:gd name="connsiteY92" fmla="*/ 2456203 h 6439627"/>
              <a:gd name="connsiteX93" fmla="*/ 3386259 w 8687356"/>
              <a:gd name="connsiteY93" fmla="*/ 2350896 h 6439627"/>
              <a:gd name="connsiteX94" fmla="*/ 2797848 w 8687356"/>
              <a:gd name="connsiteY94" fmla="*/ 1331739 h 6439627"/>
              <a:gd name="connsiteX95" fmla="*/ 2799727 w 8687356"/>
              <a:gd name="connsiteY95" fmla="*/ 1122274 h 6439627"/>
              <a:gd name="connsiteX96" fmla="*/ 3384310 w 8687356"/>
              <a:gd name="connsiteY96" fmla="*/ 103860 h 6439627"/>
              <a:gd name="connsiteX97" fmla="*/ 3564142 w 8687356"/>
              <a:gd name="connsiteY97" fmla="*/ 34 h 6439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</a:cxnLst>
            <a:rect l="l" t="t" r="r" b="b"/>
            <a:pathLst>
              <a:path w="8687356" h="6439627">
                <a:moveTo>
                  <a:pt x="0" y="5592682"/>
                </a:moveTo>
                <a:lnTo>
                  <a:pt x="186296" y="5593149"/>
                </a:lnTo>
                <a:cubicBezTo>
                  <a:pt x="510155" y="5593961"/>
                  <a:pt x="893987" y="5594923"/>
                  <a:pt x="1348900" y="5596063"/>
                </a:cubicBezTo>
                <a:cubicBezTo>
                  <a:pt x="1534387" y="5590847"/>
                  <a:pt x="1709614" y="5693431"/>
                  <a:pt x="1800991" y="5851702"/>
                </a:cubicBezTo>
                <a:cubicBezTo>
                  <a:pt x="1800991" y="5851702"/>
                  <a:pt x="1800991" y="5851702"/>
                  <a:pt x="2106366" y="6380627"/>
                </a:cubicBezTo>
                <a:lnTo>
                  <a:pt x="2140430" y="6439627"/>
                </a:lnTo>
                <a:lnTo>
                  <a:pt x="0" y="6439627"/>
                </a:lnTo>
                <a:close/>
                <a:moveTo>
                  <a:pt x="693821" y="3646328"/>
                </a:moveTo>
                <a:cubicBezTo>
                  <a:pt x="693821" y="3646328"/>
                  <a:pt x="693821" y="3646328"/>
                  <a:pt x="1586357" y="3648566"/>
                </a:cubicBezTo>
                <a:cubicBezTo>
                  <a:pt x="1643220" y="3646968"/>
                  <a:pt x="1696937" y="3678416"/>
                  <a:pt x="1724950" y="3726935"/>
                </a:cubicBezTo>
                <a:cubicBezTo>
                  <a:pt x="1724950" y="3726935"/>
                  <a:pt x="1724950" y="3726935"/>
                  <a:pt x="2172189" y="4501577"/>
                </a:cubicBezTo>
                <a:cubicBezTo>
                  <a:pt x="2201168" y="4551769"/>
                  <a:pt x="2200578" y="4612341"/>
                  <a:pt x="2171729" y="4662459"/>
                </a:cubicBezTo>
                <a:cubicBezTo>
                  <a:pt x="2171729" y="4662459"/>
                  <a:pt x="2171729" y="4662459"/>
                  <a:pt x="1726432" y="5434863"/>
                </a:cubicBezTo>
                <a:cubicBezTo>
                  <a:pt x="1699249" y="5484020"/>
                  <a:pt x="1645909" y="5514815"/>
                  <a:pt x="1589746" y="5513779"/>
                </a:cubicBezTo>
                <a:cubicBezTo>
                  <a:pt x="1589746" y="5513779"/>
                  <a:pt x="1589746" y="5513779"/>
                  <a:pt x="698177" y="5513215"/>
                </a:cubicBezTo>
                <a:cubicBezTo>
                  <a:pt x="640348" y="5513140"/>
                  <a:pt x="587596" y="5483366"/>
                  <a:pt x="558617" y="5433172"/>
                </a:cubicBezTo>
                <a:cubicBezTo>
                  <a:pt x="558617" y="5433172"/>
                  <a:pt x="558617" y="5433172"/>
                  <a:pt x="111378" y="4658531"/>
                </a:cubicBezTo>
                <a:cubicBezTo>
                  <a:pt x="83365" y="4610012"/>
                  <a:pt x="82990" y="4547767"/>
                  <a:pt x="112805" y="4499321"/>
                </a:cubicBezTo>
                <a:cubicBezTo>
                  <a:pt x="112805" y="4499321"/>
                  <a:pt x="112805" y="4499321"/>
                  <a:pt x="557135" y="3725244"/>
                </a:cubicBezTo>
                <a:cubicBezTo>
                  <a:pt x="584319" y="3676088"/>
                  <a:pt x="637659" y="3645292"/>
                  <a:pt x="693821" y="3646328"/>
                </a:cubicBezTo>
                <a:close/>
                <a:moveTo>
                  <a:pt x="1975378" y="3263784"/>
                </a:moveTo>
                <a:cubicBezTo>
                  <a:pt x="1975378" y="3263784"/>
                  <a:pt x="1975378" y="3263784"/>
                  <a:pt x="2292917" y="3264581"/>
                </a:cubicBezTo>
                <a:cubicBezTo>
                  <a:pt x="2313148" y="3264012"/>
                  <a:pt x="2332259" y="3275200"/>
                  <a:pt x="2342225" y="3292462"/>
                </a:cubicBezTo>
                <a:cubicBezTo>
                  <a:pt x="2342225" y="3292462"/>
                  <a:pt x="2342225" y="3292462"/>
                  <a:pt x="2501341" y="3568059"/>
                </a:cubicBezTo>
                <a:cubicBezTo>
                  <a:pt x="2511651" y="3585916"/>
                  <a:pt x="2511441" y="3607466"/>
                  <a:pt x="2501177" y="3625297"/>
                </a:cubicBezTo>
                <a:cubicBezTo>
                  <a:pt x="2501177" y="3625297"/>
                  <a:pt x="2501177" y="3625297"/>
                  <a:pt x="2342753" y="3900096"/>
                </a:cubicBezTo>
                <a:cubicBezTo>
                  <a:pt x="2333082" y="3917585"/>
                  <a:pt x="2314104" y="3928542"/>
                  <a:pt x="2294123" y="3928173"/>
                </a:cubicBezTo>
                <a:cubicBezTo>
                  <a:pt x="2294123" y="3928173"/>
                  <a:pt x="2294123" y="3928173"/>
                  <a:pt x="1976927" y="3927972"/>
                </a:cubicBezTo>
                <a:cubicBezTo>
                  <a:pt x="1956353" y="3927946"/>
                  <a:pt x="1937585" y="3917353"/>
                  <a:pt x="1927275" y="3899495"/>
                </a:cubicBezTo>
                <a:cubicBezTo>
                  <a:pt x="1927275" y="3899495"/>
                  <a:pt x="1927275" y="3899495"/>
                  <a:pt x="1768160" y="3623899"/>
                </a:cubicBezTo>
                <a:cubicBezTo>
                  <a:pt x="1758193" y="3606636"/>
                  <a:pt x="1758060" y="3584492"/>
                  <a:pt x="1768668" y="3567256"/>
                </a:cubicBezTo>
                <a:cubicBezTo>
                  <a:pt x="1768668" y="3567256"/>
                  <a:pt x="1768668" y="3567256"/>
                  <a:pt x="1926748" y="3291861"/>
                </a:cubicBezTo>
                <a:cubicBezTo>
                  <a:pt x="1936419" y="3274372"/>
                  <a:pt x="1955397" y="3263416"/>
                  <a:pt x="1975378" y="3263784"/>
                </a:cubicBezTo>
                <a:close/>
                <a:moveTo>
                  <a:pt x="2130702" y="2828022"/>
                </a:moveTo>
                <a:cubicBezTo>
                  <a:pt x="2130702" y="2828022"/>
                  <a:pt x="2130702" y="2828022"/>
                  <a:pt x="2298374" y="2828442"/>
                </a:cubicBezTo>
                <a:cubicBezTo>
                  <a:pt x="2309057" y="2828143"/>
                  <a:pt x="2319148" y="2834050"/>
                  <a:pt x="2324410" y="2843165"/>
                </a:cubicBezTo>
                <a:cubicBezTo>
                  <a:pt x="2324410" y="2843165"/>
                  <a:pt x="2324410" y="2843165"/>
                  <a:pt x="2408429" y="2988689"/>
                </a:cubicBezTo>
                <a:cubicBezTo>
                  <a:pt x="2413873" y="2998119"/>
                  <a:pt x="2413762" y="3009498"/>
                  <a:pt x="2408342" y="3018913"/>
                </a:cubicBezTo>
                <a:cubicBezTo>
                  <a:pt x="2408342" y="3018913"/>
                  <a:pt x="2408342" y="3018913"/>
                  <a:pt x="2324689" y="3164017"/>
                </a:cubicBezTo>
                <a:cubicBezTo>
                  <a:pt x="2319583" y="3173251"/>
                  <a:pt x="2309561" y="3179037"/>
                  <a:pt x="2299011" y="3178842"/>
                </a:cubicBezTo>
                <a:cubicBezTo>
                  <a:pt x="2299011" y="3178842"/>
                  <a:pt x="2299011" y="3178842"/>
                  <a:pt x="2131520" y="3178736"/>
                </a:cubicBezTo>
                <a:cubicBezTo>
                  <a:pt x="2120657" y="3178722"/>
                  <a:pt x="2110746" y="3173129"/>
                  <a:pt x="2105302" y="3163699"/>
                </a:cubicBezTo>
                <a:cubicBezTo>
                  <a:pt x="2105302" y="3163699"/>
                  <a:pt x="2105302" y="3163699"/>
                  <a:pt x="2021284" y="3018175"/>
                </a:cubicBezTo>
                <a:cubicBezTo>
                  <a:pt x="2016021" y="3009060"/>
                  <a:pt x="2015951" y="2997367"/>
                  <a:pt x="2021552" y="2988265"/>
                </a:cubicBezTo>
                <a:cubicBezTo>
                  <a:pt x="2021552" y="2988265"/>
                  <a:pt x="2021552" y="2988265"/>
                  <a:pt x="2105024" y="2842847"/>
                </a:cubicBezTo>
                <a:cubicBezTo>
                  <a:pt x="2110131" y="2833613"/>
                  <a:pt x="2120152" y="2827827"/>
                  <a:pt x="2130702" y="2828022"/>
                </a:cubicBezTo>
                <a:close/>
                <a:moveTo>
                  <a:pt x="3794942" y="2543905"/>
                </a:moveTo>
                <a:cubicBezTo>
                  <a:pt x="3794942" y="2543905"/>
                  <a:pt x="3794942" y="2543905"/>
                  <a:pt x="6706383" y="2551204"/>
                </a:cubicBezTo>
                <a:cubicBezTo>
                  <a:pt x="6891871" y="2545988"/>
                  <a:pt x="7067096" y="2648572"/>
                  <a:pt x="7158474" y="2806842"/>
                </a:cubicBezTo>
                <a:cubicBezTo>
                  <a:pt x="7158474" y="2806842"/>
                  <a:pt x="7158474" y="2806842"/>
                  <a:pt x="8617364" y="5333715"/>
                </a:cubicBezTo>
                <a:cubicBezTo>
                  <a:pt x="8711893" y="5497443"/>
                  <a:pt x="8709969" y="5695027"/>
                  <a:pt x="8615859" y="5858514"/>
                </a:cubicBezTo>
                <a:cubicBezTo>
                  <a:pt x="8615859" y="5858514"/>
                  <a:pt x="8615859" y="5858514"/>
                  <a:pt x="8311811" y="6385912"/>
                </a:cubicBezTo>
                <a:lnTo>
                  <a:pt x="8280844" y="6439627"/>
                </a:lnTo>
                <a:lnTo>
                  <a:pt x="2237916" y="6439627"/>
                </a:lnTo>
                <a:lnTo>
                  <a:pt x="2151815" y="6290497"/>
                </a:lnTo>
                <a:cubicBezTo>
                  <a:pt x="2071676" y="6151692"/>
                  <a:pt x="1986194" y="6003633"/>
                  <a:pt x="1895013" y="5845703"/>
                </a:cubicBezTo>
                <a:cubicBezTo>
                  <a:pt x="1803636" y="5687432"/>
                  <a:pt x="1802408" y="5484390"/>
                  <a:pt x="1899669" y="5326361"/>
                </a:cubicBezTo>
                <a:cubicBezTo>
                  <a:pt x="1899669" y="5326361"/>
                  <a:pt x="1899669" y="5326361"/>
                  <a:pt x="3349069" y="2801330"/>
                </a:cubicBezTo>
                <a:cubicBezTo>
                  <a:pt x="3437742" y="2640982"/>
                  <a:pt x="3611741" y="2540524"/>
                  <a:pt x="3794942" y="2543905"/>
                </a:cubicBezTo>
                <a:close/>
                <a:moveTo>
                  <a:pt x="634940" y="2395105"/>
                </a:moveTo>
                <a:cubicBezTo>
                  <a:pt x="634940" y="2395105"/>
                  <a:pt x="634940" y="2395105"/>
                  <a:pt x="1188015" y="2396492"/>
                </a:cubicBezTo>
                <a:cubicBezTo>
                  <a:pt x="1223252" y="2395501"/>
                  <a:pt x="1256539" y="2414988"/>
                  <a:pt x="1273897" y="2445054"/>
                </a:cubicBezTo>
                <a:cubicBezTo>
                  <a:pt x="1273897" y="2445054"/>
                  <a:pt x="1273897" y="2445054"/>
                  <a:pt x="1551037" y="2925075"/>
                </a:cubicBezTo>
                <a:cubicBezTo>
                  <a:pt x="1568994" y="2956177"/>
                  <a:pt x="1568629" y="2993712"/>
                  <a:pt x="1550752" y="3024769"/>
                </a:cubicBezTo>
                <a:cubicBezTo>
                  <a:pt x="1550752" y="3024769"/>
                  <a:pt x="1550752" y="3024769"/>
                  <a:pt x="1274816" y="3503403"/>
                </a:cubicBezTo>
                <a:cubicBezTo>
                  <a:pt x="1257971" y="3533863"/>
                  <a:pt x="1224917" y="3552947"/>
                  <a:pt x="1190116" y="3552304"/>
                </a:cubicBezTo>
                <a:cubicBezTo>
                  <a:pt x="1190116" y="3552304"/>
                  <a:pt x="1190116" y="3552304"/>
                  <a:pt x="637639" y="3551955"/>
                </a:cubicBezTo>
                <a:cubicBezTo>
                  <a:pt x="601804" y="3551909"/>
                  <a:pt x="569115" y="3533458"/>
                  <a:pt x="551158" y="3502355"/>
                </a:cubicBezTo>
                <a:cubicBezTo>
                  <a:pt x="551158" y="3502355"/>
                  <a:pt x="551158" y="3502355"/>
                  <a:pt x="274018" y="3022335"/>
                </a:cubicBezTo>
                <a:cubicBezTo>
                  <a:pt x="256660" y="2992269"/>
                  <a:pt x="256426" y="2953698"/>
                  <a:pt x="274903" y="2923678"/>
                </a:cubicBezTo>
                <a:cubicBezTo>
                  <a:pt x="274903" y="2923678"/>
                  <a:pt x="274903" y="2923678"/>
                  <a:pt x="550240" y="2444007"/>
                </a:cubicBezTo>
                <a:cubicBezTo>
                  <a:pt x="567085" y="2413547"/>
                  <a:pt x="600139" y="2394463"/>
                  <a:pt x="634940" y="2395105"/>
                </a:cubicBezTo>
                <a:close/>
                <a:moveTo>
                  <a:pt x="2521339" y="1975621"/>
                </a:moveTo>
                <a:cubicBezTo>
                  <a:pt x="2521339" y="1975621"/>
                  <a:pt x="2521339" y="1975621"/>
                  <a:pt x="2985874" y="1976785"/>
                </a:cubicBezTo>
                <a:cubicBezTo>
                  <a:pt x="3015469" y="1975952"/>
                  <a:pt x="3043427" y="1992321"/>
                  <a:pt x="3058007" y="2017574"/>
                </a:cubicBezTo>
                <a:cubicBezTo>
                  <a:pt x="3058007" y="2017574"/>
                  <a:pt x="3058007" y="2017574"/>
                  <a:pt x="3290779" y="2420748"/>
                </a:cubicBezTo>
                <a:cubicBezTo>
                  <a:pt x="3305862" y="2446871"/>
                  <a:pt x="3305555" y="2478396"/>
                  <a:pt x="3290540" y="2504482"/>
                </a:cubicBezTo>
                <a:cubicBezTo>
                  <a:pt x="3290540" y="2504482"/>
                  <a:pt x="3290540" y="2504482"/>
                  <a:pt x="3058778" y="2906492"/>
                </a:cubicBezTo>
                <a:cubicBezTo>
                  <a:pt x="3044630" y="2932076"/>
                  <a:pt x="3016868" y="2948104"/>
                  <a:pt x="2987637" y="2947565"/>
                </a:cubicBezTo>
                <a:cubicBezTo>
                  <a:pt x="2987637" y="2947565"/>
                  <a:pt x="2987637" y="2947565"/>
                  <a:pt x="2523606" y="2947271"/>
                </a:cubicBezTo>
                <a:cubicBezTo>
                  <a:pt x="2493508" y="2947232"/>
                  <a:pt x="2466052" y="2931735"/>
                  <a:pt x="2450970" y="2905612"/>
                </a:cubicBezTo>
                <a:cubicBezTo>
                  <a:pt x="2450970" y="2905612"/>
                  <a:pt x="2450970" y="2905612"/>
                  <a:pt x="2218197" y="2502438"/>
                </a:cubicBezTo>
                <a:cubicBezTo>
                  <a:pt x="2203617" y="2477185"/>
                  <a:pt x="2203422" y="2444788"/>
                  <a:pt x="2218941" y="2419574"/>
                </a:cubicBezTo>
                <a:cubicBezTo>
                  <a:pt x="2218941" y="2419574"/>
                  <a:pt x="2218941" y="2419574"/>
                  <a:pt x="2450199" y="2016694"/>
                </a:cubicBezTo>
                <a:cubicBezTo>
                  <a:pt x="2464347" y="1991110"/>
                  <a:pt x="2492109" y="1975081"/>
                  <a:pt x="2521339" y="1975621"/>
                </a:cubicBezTo>
                <a:close/>
                <a:moveTo>
                  <a:pt x="3564142" y="34"/>
                </a:moveTo>
                <a:cubicBezTo>
                  <a:pt x="3564142" y="34"/>
                  <a:pt x="3564142" y="34"/>
                  <a:pt x="4738405" y="2977"/>
                </a:cubicBezTo>
                <a:cubicBezTo>
                  <a:pt x="4813218" y="874"/>
                  <a:pt x="4883890" y="42249"/>
                  <a:pt x="4920745" y="106084"/>
                </a:cubicBezTo>
                <a:cubicBezTo>
                  <a:pt x="4920745" y="106084"/>
                  <a:pt x="4920745" y="106084"/>
                  <a:pt x="5509155" y="1125240"/>
                </a:cubicBezTo>
                <a:cubicBezTo>
                  <a:pt x="5547281" y="1191277"/>
                  <a:pt x="5546507" y="1270967"/>
                  <a:pt x="5508549" y="1336906"/>
                </a:cubicBezTo>
                <a:cubicBezTo>
                  <a:pt x="5508549" y="1336906"/>
                  <a:pt x="5508549" y="1336906"/>
                  <a:pt x="4922696" y="2353119"/>
                </a:cubicBezTo>
                <a:cubicBezTo>
                  <a:pt x="4886932" y="2417792"/>
                  <a:pt x="4816753" y="2458309"/>
                  <a:pt x="4742864" y="2456945"/>
                </a:cubicBezTo>
                <a:cubicBezTo>
                  <a:pt x="4742864" y="2456945"/>
                  <a:pt x="4742864" y="2456945"/>
                  <a:pt x="3569871" y="2456203"/>
                </a:cubicBezTo>
                <a:cubicBezTo>
                  <a:pt x="3493788" y="2456106"/>
                  <a:pt x="3424385" y="2416932"/>
                  <a:pt x="3386259" y="2350896"/>
                </a:cubicBezTo>
                <a:cubicBezTo>
                  <a:pt x="3386259" y="2350896"/>
                  <a:pt x="3386259" y="2350896"/>
                  <a:pt x="2797848" y="1331739"/>
                </a:cubicBezTo>
                <a:cubicBezTo>
                  <a:pt x="2760993" y="1267904"/>
                  <a:pt x="2760499" y="1186012"/>
                  <a:pt x="2799727" y="1122274"/>
                </a:cubicBezTo>
                <a:cubicBezTo>
                  <a:pt x="2799727" y="1122274"/>
                  <a:pt x="2799727" y="1122274"/>
                  <a:pt x="3384310" y="103860"/>
                </a:cubicBezTo>
                <a:cubicBezTo>
                  <a:pt x="3420073" y="39188"/>
                  <a:pt x="3490251" y="-1330"/>
                  <a:pt x="3564142" y="3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425293" y="2408157"/>
            <a:ext cx="4459766" cy="3146839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288000" rIns="180000" bIns="180000" anchor="t"/>
          <a:lstStyle>
            <a:lvl1pPr algn="l">
              <a:lnSpc>
                <a:spcPts val="4000"/>
              </a:lnSpc>
              <a:defRPr sz="5000" b="1" spc="-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noProof="0"/>
              <a:t>Click to edit divider slide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07300" y="4386894"/>
            <a:ext cx="4000500" cy="997905"/>
          </a:xfrm>
          <a:noFill/>
        </p:spPr>
        <p:txBody>
          <a:bodyPr lIns="0" tIns="0" rIns="0" bIns="0"/>
          <a:lstStyle>
            <a:lvl1pPr marL="0" indent="0" algn="l">
              <a:buNone/>
              <a:defRPr sz="21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4B1E83-6080-4D35-A216-8E5C39902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E95353-8EE1-49C9-ADAC-E76BD49D2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775530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7B7C90C9-77F3-4C3C-97F8-425EF81FB7A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1" y="0"/>
            <a:ext cx="11795125" cy="6858000"/>
          </a:xfrm>
          <a:custGeom>
            <a:avLst/>
            <a:gdLst>
              <a:gd name="connsiteX0" fmla="*/ 4729712 w 11795125"/>
              <a:gd name="connsiteY0" fmla="*/ 4417922 h 6858000"/>
              <a:gd name="connsiteX1" fmla="*/ 7234278 w 11795125"/>
              <a:gd name="connsiteY1" fmla="*/ 4419507 h 6858000"/>
              <a:gd name="connsiteX2" fmla="*/ 7626325 w 11795125"/>
              <a:gd name="connsiteY2" fmla="*/ 4644358 h 6858000"/>
              <a:gd name="connsiteX3" fmla="*/ 8882694 w 11795125"/>
              <a:gd name="connsiteY3" fmla="*/ 6820455 h 6858000"/>
              <a:gd name="connsiteX4" fmla="*/ 8898077 w 11795125"/>
              <a:gd name="connsiteY4" fmla="*/ 6858000 h 6858000"/>
              <a:gd name="connsiteX5" fmla="*/ 3070863 w 11795125"/>
              <a:gd name="connsiteY5" fmla="*/ 6858000 h 6858000"/>
              <a:gd name="connsiteX6" fmla="*/ 3094823 w 11795125"/>
              <a:gd name="connsiteY6" fmla="*/ 6809422 h 6858000"/>
              <a:gd name="connsiteX7" fmla="*/ 4345735 w 11795125"/>
              <a:gd name="connsiteY7" fmla="*/ 4639611 h 6858000"/>
              <a:gd name="connsiteX8" fmla="*/ 4729712 w 11795125"/>
              <a:gd name="connsiteY8" fmla="*/ 4417922 h 6858000"/>
              <a:gd name="connsiteX9" fmla="*/ 2031302 w 11795125"/>
              <a:gd name="connsiteY9" fmla="*/ 2039301 h 6858000"/>
              <a:gd name="connsiteX10" fmla="*/ 2747265 w 11795125"/>
              <a:gd name="connsiteY10" fmla="*/ 2039754 h 6858000"/>
              <a:gd name="connsiteX11" fmla="*/ 2859337 w 11795125"/>
              <a:gd name="connsiteY11" fmla="*/ 2104031 h 6858000"/>
              <a:gd name="connsiteX12" fmla="*/ 3218486 w 11795125"/>
              <a:gd name="connsiteY12" fmla="*/ 2726096 h 6858000"/>
              <a:gd name="connsiteX13" fmla="*/ 3217340 w 11795125"/>
              <a:gd name="connsiteY13" fmla="*/ 2853948 h 6858000"/>
              <a:gd name="connsiteX14" fmla="*/ 2860527 w 11795125"/>
              <a:gd name="connsiteY14" fmla="*/ 3475560 h 6858000"/>
              <a:gd name="connsiteX15" fmla="*/ 2750762 w 11795125"/>
              <a:gd name="connsiteY15" fmla="*/ 3538933 h 6858000"/>
              <a:gd name="connsiteX16" fmla="*/ 2034023 w 11795125"/>
              <a:gd name="connsiteY16" fmla="*/ 3537136 h 6858000"/>
              <a:gd name="connsiteX17" fmla="*/ 1922728 w 11795125"/>
              <a:gd name="connsiteY17" fmla="*/ 3474202 h 6858000"/>
              <a:gd name="connsiteX18" fmla="*/ 1563578 w 11795125"/>
              <a:gd name="connsiteY18" fmla="*/ 2852137 h 6858000"/>
              <a:gd name="connsiteX19" fmla="*/ 1563948 w 11795125"/>
              <a:gd name="connsiteY19" fmla="*/ 2722942 h 6858000"/>
              <a:gd name="connsiteX20" fmla="*/ 1921537 w 11795125"/>
              <a:gd name="connsiteY20" fmla="*/ 2102674 h 6858000"/>
              <a:gd name="connsiteX21" fmla="*/ 2031302 w 11795125"/>
              <a:gd name="connsiteY21" fmla="*/ 2039301 h 6858000"/>
              <a:gd name="connsiteX22" fmla="*/ 9343478 w 11795125"/>
              <a:gd name="connsiteY22" fmla="*/ 1795745 h 6858000"/>
              <a:gd name="connsiteX23" fmla="*/ 11620502 w 11795125"/>
              <a:gd name="connsiteY23" fmla="*/ 1797185 h 6858000"/>
              <a:gd name="connsiteX24" fmla="*/ 11795125 w 11795125"/>
              <a:gd name="connsiteY24" fmla="*/ 1797296 h 6858000"/>
              <a:gd name="connsiteX25" fmla="*/ 11795125 w 11795125"/>
              <a:gd name="connsiteY25" fmla="*/ 6858000 h 6858000"/>
              <a:gd name="connsiteX26" fmla="*/ 8996698 w 11795125"/>
              <a:gd name="connsiteY26" fmla="*/ 6858000 h 6858000"/>
              <a:gd name="connsiteX27" fmla="*/ 8963663 w 11795125"/>
              <a:gd name="connsiteY27" fmla="*/ 6815289 h 6858000"/>
              <a:gd name="connsiteX28" fmla="*/ 7707295 w 11795125"/>
              <a:gd name="connsiteY28" fmla="*/ 4639193 h 6858000"/>
              <a:gd name="connsiteX29" fmla="*/ 7708590 w 11795125"/>
              <a:gd name="connsiteY29" fmla="*/ 4187244 h 6858000"/>
              <a:gd name="connsiteX30" fmla="*/ 8959501 w 11795125"/>
              <a:gd name="connsiteY30" fmla="*/ 2017434 h 6858000"/>
              <a:gd name="connsiteX31" fmla="*/ 9343478 w 11795125"/>
              <a:gd name="connsiteY31" fmla="*/ 1795745 h 6858000"/>
              <a:gd name="connsiteX32" fmla="*/ 3102644 w 11795125"/>
              <a:gd name="connsiteY32" fmla="*/ 1739841 h 6858000"/>
              <a:gd name="connsiteX33" fmla="*/ 3385876 w 11795125"/>
              <a:gd name="connsiteY33" fmla="*/ 1740020 h 6858000"/>
              <a:gd name="connsiteX34" fmla="*/ 3430211 w 11795125"/>
              <a:gd name="connsiteY34" fmla="*/ 1765448 h 6858000"/>
              <a:gd name="connsiteX35" fmla="*/ 3572289 w 11795125"/>
              <a:gd name="connsiteY35" fmla="*/ 2011533 h 6858000"/>
              <a:gd name="connsiteX36" fmla="*/ 3571836 w 11795125"/>
              <a:gd name="connsiteY36" fmla="*/ 2062111 h 6858000"/>
              <a:gd name="connsiteX37" fmla="*/ 3430681 w 11795125"/>
              <a:gd name="connsiteY37" fmla="*/ 2308019 h 6858000"/>
              <a:gd name="connsiteX38" fmla="*/ 3387260 w 11795125"/>
              <a:gd name="connsiteY38" fmla="*/ 2333088 h 6858000"/>
              <a:gd name="connsiteX39" fmla="*/ 3103720 w 11795125"/>
              <a:gd name="connsiteY39" fmla="*/ 2332378 h 6858000"/>
              <a:gd name="connsiteX40" fmla="*/ 3059693 w 11795125"/>
              <a:gd name="connsiteY40" fmla="*/ 2307481 h 6858000"/>
              <a:gd name="connsiteX41" fmla="*/ 2917615 w 11795125"/>
              <a:gd name="connsiteY41" fmla="*/ 2061395 h 6858000"/>
              <a:gd name="connsiteX42" fmla="*/ 2917761 w 11795125"/>
              <a:gd name="connsiteY42" fmla="*/ 2010286 h 6858000"/>
              <a:gd name="connsiteX43" fmla="*/ 3059222 w 11795125"/>
              <a:gd name="connsiteY43" fmla="*/ 1764910 h 6858000"/>
              <a:gd name="connsiteX44" fmla="*/ 3102644 w 11795125"/>
              <a:gd name="connsiteY44" fmla="*/ 1739841 h 6858000"/>
              <a:gd name="connsiteX45" fmla="*/ 3522963 w 11795125"/>
              <a:gd name="connsiteY45" fmla="*/ 1598675 h 6858000"/>
              <a:gd name="connsiteX46" fmla="*/ 3625194 w 11795125"/>
              <a:gd name="connsiteY46" fmla="*/ 1598740 h 6858000"/>
              <a:gd name="connsiteX47" fmla="*/ 3641197 w 11795125"/>
              <a:gd name="connsiteY47" fmla="*/ 1607918 h 6858000"/>
              <a:gd name="connsiteX48" fmla="*/ 3692479 w 11795125"/>
              <a:gd name="connsiteY48" fmla="*/ 1696742 h 6858000"/>
              <a:gd name="connsiteX49" fmla="*/ 3692315 w 11795125"/>
              <a:gd name="connsiteY49" fmla="*/ 1714998 h 6858000"/>
              <a:gd name="connsiteX50" fmla="*/ 3641367 w 11795125"/>
              <a:gd name="connsiteY50" fmla="*/ 1803757 h 6858000"/>
              <a:gd name="connsiteX51" fmla="*/ 3625694 w 11795125"/>
              <a:gd name="connsiteY51" fmla="*/ 1812806 h 6858000"/>
              <a:gd name="connsiteX52" fmla="*/ 3523352 w 11795125"/>
              <a:gd name="connsiteY52" fmla="*/ 1812549 h 6858000"/>
              <a:gd name="connsiteX53" fmla="*/ 3507459 w 11795125"/>
              <a:gd name="connsiteY53" fmla="*/ 1803563 h 6858000"/>
              <a:gd name="connsiteX54" fmla="*/ 3456177 w 11795125"/>
              <a:gd name="connsiteY54" fmla="*/ 1714739 h 6858000"/>
              <a:gd name="connsiteX55" fmla="*/ 3456230 w 11795125"/>
              <a:gd name="connsiteY55" fmla="*/ 1696292 h 6858000"/>
              <a:gd name="connsiteX56" fmla="*/ 3507290 w 11795125"/>
              <a:gd name="connsiteY56" fmla="*/ 1607724 h 6858000"/>
              <a:gd name="connsiteX57" fmla="*/ 3522963 w 11795125"/>
              <a:gd name="connsiteY57" fmla="*/ 1598675 h 6858000"/>
              <a:gd name="connsiteX58" fmla="*/ 4199803 w 11795125"/>
              <a:gd name="connsiteY58" fmla="*/ 1370724 h 6858000"/>
              <a:gd name="connsiteX59" fmla="*/ 4537019 w 11795125"/>
              <a:gd name="connsiteY59" fmla="*/ 1370938 h 6858000"/>
              <a:gd name="connsiteX60" fmla="*/ 4589804 w 11795125"/>
              <a:gd name="connsiteY60" fmla="*/ 1401211 h 6858000"/>
              <a:gd name="connsiteX61" fmla="*/ 4758963 w 11795125"/>
              <a:gd name="connsiteY61" fmla="*/ 1694203 h 6858000"/>
              <a:gd name="connsiteX62" fmla="*/ 4758423 w 11795125"/>
              <a:gd name="connsiteY62" fmla="*/ 1754421 h 6858000"/>
              <a:gd name="connsiteX63" fmla="*/ 4590365 w 11795125"/>
              <a:gd name="connsiteY63" fmla="*/ 2047199 h 6858000"/>
              <a:gd name="connsiteX64" fmla="*/ 4538665 w 11795125"/>
              <a:gd name="connsiteY64" fmla="*/ 2077046 h 6858000"/>
              <a:gd name="connsiteX65" fmla="*/ 4201084 w 11795125"/>
              <a:gd name="connsiteY65" fmla="*/ 2076201 h 6858000"/>
              <a:gd name="connsiteX66" fmla="*/ 4148664 w 11795125"/>
              <a:gd name="connsiteY66" fmla="*/ 2046559 h 6858000"/>
              <a:gd name="connsiteX67" fmla="*/ 3979505 w 11795125"/>
              <a:gd name="connsiteY67" fmla="*/ 1753567 h 6858000"/>
              <a:gd name="connsiteX68" fmla="*/ 3979680 w 11795125"/>
              <a:gd name="connsiteY68" fmla="*/ 1692718 h 6858000"/>
              <a:gd name="connsiteX69" fmla="*/ 4148104 w 11795125"/>
              <a:gd name="connsiteY69" fmla="*/ 1400573 h 6858000"/>
              <a:gd name="connsiteX70" fmla="*/ 4199803 w 11795125"/>
              <a:gd name="connsiteY70" fmla="*/ 1370724 h 6858000"/>
              <a:gd name="connsiteX71" fmla="*/ 3525946 w 11795125"/>
              <a:gd name="connsiteY71" fmla="*/ 1141304 h 6858000"/>
              <a:gd name="connsiteX72" fmla="*/ 3719554 w 11795125"/>
              <a:gd name="connsiteY72" fmla="*/ 1141427 h 6858000"/>
              <a:gd name="connsiteX73" fmla="*/ 3749860 w 11795125"/>
              <a:gd name="connsiteY73" fmla="*/ 1158808 h 6858000"/>
              <a:gd name="connsiteX74" fmla="*/ 3846980 w 11795125"/>
              <a:gd name="connsiteY74" fmla="*/ 1327024 h 6858000"/>
              <a:gd name="connsiteX75" fmla="*/ 3846670 w 11795125"/>
              <a:gd name="connsiteY75" fmla="*/ 1361598 h 6858000"/>
              <a:gd name="connsiteX76" fmla="*/ 3750182 w 11795125"/>
              <a:gd name="connsiteY76" fmla="*/ 1529691 h 6858000"/>
              <a:gd name="connsiteX77" fmla="*/ 3720499 w 11795125"/>
              <a:gd name="connsiteY77" fmla="*/ 1546828 h 6858000"/>
              <a:gd name="connsiteX78" fmla="*/ 3526682 w 11795125"/>
              <a:gd name="connsiteY78" fmla="*/ 1546343 h 6858000"/>
              <a:gd name="connsiteX79" fmla="*/ 3496586 w 11795125"/>
              <a:gd name="connsiteY79" fmla="*/ 1529324 h 6858000"/>
              <a:gd name="connsiteX80" fmla="*/ 3399466 w 11795125"/>
              <a:gd name="connsiteY80" fmla="*/ 1361108 h 6858000"/>
              <a:gd name="connsiteX81" fmla="*/ 3399566 w 11795125"/>
              <a:gd name="connsiteY81" fmla="*/ 1326172 h 6858000"/>
              <a:gd name="connsiteX82" fmla="*/ 3496264 w 11795125"/>
              <a:gd name="connsiteY82" fmla="*/ 1158441 h 6858000"/>
              <a:gd name="connsiteX83" fmla="*/ 3525946 w 11795125"/>
              <a:gd name="connsiteY83" fmla="*/ 1141304 h 6858000"/>
              <a:gd name="connsiteX84" fmla="*/ 3955878 w 11795125"/>
              <a:gd name="connsiteY84" fmla="*/ 173494 h 6858000"/>
              <a:gd name="connsiteX85" fmla="*/ 4500068 w 11795125"/>
              <a:gd name="connsiteY85" fmla="*/ 173838 h 6858000"/>
              <a:gd name="connsiteX86" fmla="*/ 4585252 w 11795125"/>
              <a:gd name="connsiteY86" fmla="*/ 222694 h 6858000"/>
              <a:gd name="connsiteX87" fmla="*/ 4858234 w 11795125"/>
              <a:gd name="connsiteY87" fmla="*/ 695514 h 6858000"/>
              <a:gd name="connsiteX88" fmla="*/ 4857363 w 11795125"/>
              <a:gd name="connsiteY88" fmla="*/ 792690 h 6858000"/>
              <a:gd name="connsiteX89" fmla="*/ 4586156 w 11795125"/>
              <a:gd name="connsiteY89" fmla="*/ 1265167 h 6858000"/>
              <a:gd name="connsiteX90" fmla="*/ 4502727 w 11795125"/>
              <a:gd name="connsiteY90" fmla="*/ 1313334 h 6858000"/>
              <a:gd name="connsiteX91" fmla="*/ 3957947 w 11795125"/>
              <a:gd name="connsiteY91" fmla="*/ 1311968 h 6858000"/>
              <a:gd name="connsiteX92" fmla="*/ 3873354 w 11795125"/>
              <a:gd name="connsiteY92" fmla="*/ 1264134 h 6858000"/>
              <a:gd name="connsiteX93" fmla="*/ 3600372 w 11795125"/>
              <a:gd name="connsiteY93" fmla="*/ 791315 h 6858000"/>
              <a:gd name="connsiteX94" fmla="*/ 3600653 w 11795125"/>
              <a:gd name="connsiteY94" fmla="*/ 693116 h 6858000"/>
              <a:gd name="connsiteX95" fmla="*/ 3872449 w 11795125"/>
              <a:gd name="connsiteY95" fmla="*/ 221662 h 6858000"/>
              <a:gd name="connsiteX96" fmla="*/ 3955878 w 11795125"/>
              <a:gd name="connsiteY96" fmla="*/ 173494 h 6858000"/>
              <a:gd name="connsiteX97" fmla="*/ 3852283 w 11795125"/>
              <a:gd name="connsiteY97" fmla="*/ 0 h 6858000"/>
              <a:gd name="connsiteX98" fmla="*/ 6130031 w 11795125"/>
              <a:gd name="connsiteY98" fmla="*/ 0 h 6858000"/>
              <a:gd name="connsiteX99" fmla="*/ 6102465 w 11795125"/>
              <a:gd name="connsiteY99" fmla="*/ 36730 h 6858000"/>
              <a:gd name="connsiteX100" fmla="*/ 5879948 w 11795125"/>
              <a:gd name="connsiteY100" fmla="*/ 127724 h 6858000"/>
              <a:gd name="connsiteX101" fmla="*/ 4102884 w 11795125"/>
              <a:gd name="connsiteY101" fmla="*/ 123270 h 6858000"/>
              <a:gd name="connsiteX102" fmla="*/ 3877665 w 11795125"/>
              <a:gd name="connsiteY102" fmla="*/ 32818 h 6858000"/>
              <a:gd name="connsiteX103" fmla="*/ 0 w 11795125"/>
              <a:gd name="connsiteY103" fmla="*/ 0 h 6858000"/>
              <a:gd name="connsiteX104" fmla="*/ 3781476 w 11795125"/>
              <a:gd name="connsiteY104" fmla="*/ 0 h 6858000"/>
              <a:gd name="connsiteX105" fmla="*/ 3800985 w 11795125"/>
              <a:gd name="connsiteY105" fmla="*/ 47617 h 6858000"/>
              <a:gd name="connsiteX106" fmla="*/ 3766711 w 11795125"/>
              <a:gd name="connsiteY106" fmla="*/ 287889 h 6858000"/>
              <a:gd name="connsiteX107" fmla="*/ 2882037 w 11795125"/>
              <a:gd name="connsiteY107" fmla="*/ 1829098 h 6858000"/>
              <a:gd name="connsiteX108" fmla="*/ 2609888 w 11795125"/>
              <a:gd name="connsiteY108" fmla="*/ 1986223 h 6858000"/>
              <a:gd name="connsiteX109" fmla="*/ 832823 w 11795125"/>
              <a:gd name="connsiteY109" fmla="*/ 1981768 h 6858000"/>
              <a:gd name="connsiteX110" fmla="*/ 556879 w 11795125"/>
              <a:gd name="connsiteY110" fmla="*/ 1825733 h 6858000"/>
              <a:gd name="connsiteX111" fmla="*/ 79254 w 11795125"/>
              <a:gd name="connsiteY111" fmla="*/ 998462 h 6858000"/>
              <a:gd name="connsiteX112" fmla="*/ 0 w 11795125"/>
              <a:gd name="connsiteY112" fmla="*/ 86119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1795125" h="6858000">
                <a:moveTo>
                  <a:pt x="4729712" y="4417922"/>
                </a:moveTo>
                <a:cubicBezTo>
                  <a:pt x="4729712" y="4417922"/>
                  <a:pt x="4729712" y="4417922"/>
                  <a:pt x="7234278" y="4419507"/>
                </a:cubicBezTo>
                <a:cubicBezTo>
                  <a:pt x="7396730" y="4419716"/>
                  <a:pt x="7544918" y="4503359"/>
                  <a:pt x="7626325" y="4644358"/>
                </a:cubicBezTo>
                <a:cubicBezTo>
                  <a:pt x="7626325" y="4644358"/>
                  <a:pt x="7626325" y="4644358"/>
                  <a:pt x="8882694" y="6820455"/>
                </a:cubicBezTo>
                <a:lnTo>
                  <a:pt x="8898077" y="6858000"/>
                </a:lnTo>
                <a:lnTo>
                  <a:pt x="3070863" y="6858000"/>
                </a:lnTo>
                <a:lnTo>
                  <a:pt x="3094823" y="6809422"/>
                </a:lnTo>
                <a:cubicBezTo>
                  <a:pt x="3094823" y="6809422"/>
                  <a:pt x="3094823" y="6809422"/>
                  <a:pt x="4345735" y="4639611"/>
                </a:cubicBezTo>
                <a:cubicBezTo>
                  <a:pt x="4422097" y="4501523"/>
                  <a:pt x="4571941" y="4415010"/>
                  <a:pt x="4729712" y="4417922"/>
                </a:cubicBezTo>
                <a:close/>
                <a:moveTo>
                  <a:pt x="2031302" y="2039301"/>
                </a:moveTo>
                <a:cubicBezTo>
                  <a:pt x="2031302" y="2039301"/>
                  <a:pt x="2031302" y="2039301"/>
                  <a:pt x="2747265" y="2039754"/>
                </a:cubicBezTo>
                <a:cubicBezTo>
                  <a:pt x="2793703" y="2039814"/>
                  <a:pt x="2836066" y="2063724"/>
                  <a:pt x="2859337" y="2104031"/>
                </a:cubicBezTo>
                <a:cubicBezTo>
                  <a:pt x="2859337" y="2104031"/>
                  <a:pt x="2859337" y="2104031"/>
                  <a:pt x="3218486" y="2726096"/>
                </a:cubicBezTo>
                <a:cubicBezTo>
                  <a:pt x="3240981" y="2765058"/>
                  <a:pt x="3241283" y="2815045"/>
                  <a:pt x="3217340" y="2853948"/>
                </a:cubicBezTo>
                <a:cubicBezTo>
                  <a:pt x="3217340" y="2853948"/>
                  <a:pt x="3217340" y="2853948"/>
                  <a:pt x="2860527" y="3475560"/>
                </a:cubicBezTo>
                <a:cubicBezTo>
                  <a:pt x="2838697" y="3515034"/>
                  <a:pt x="2795862" y="3539765"/>
                  <a:pt x="2750762" y="3538933"/>
                </a:cubicBezTo>
                <a:cubicBezTo>
                  <a:pt x="2750762" y="3538933"/>
                  <a:pt x="2750762" y="3538933"/>
                  <a:pt x="2034023" y="3537136"/>
                </a:cubicBezTo>
                <a:cubicBezTo>
                  <a:pt x="1988359" y="3538420"/>
                  <a:pt x="1945223" y="3513165"/>
                  <a:pt x="1922728" y="3474202"/>
                </a:cubicBezTo>
                <a:cubicBezTo>
                  <a:pt x="1922728" y="3474202"/>
                  <a:pt x="1922728" y="3474202"/>
                  <a:pt x="1563578" y="2852137"/>
                </a:cubicBezTo>
                <a:cubicBezTo>
                  <a:pt x="1540307" y="2811831"/>
                  <a:pt x="1540780" y="2763190"/>
                  <a:pt x="1563948" y="2722942"/>
                </a:cubicBezTo>
                <a:cubicBezTo>
                  <a:pt x="1563948" y="2722942"/>
                  <a:pt x="1563948" y="2722942"/>
                  <a:pt x="1921537" y="2102674"/>
                </a:cubicBezTo>
                <a:cubicBezTo>
                  <a:pt x="1943366" y="2063199"/>
                  <a:pt x="1986202" y="2038468"/>
                  <a:pt x="2031302" y="2039301"/>
                </a:cubicBezTo>
                <a:close/>
                <a:moveTo>
                  <a:pt x="9343478" y="1795745"/>
                </a:moveTo>
                <a:cubicBezTo>
                  <a:pt x="9343478" y="1795745"/>
                  <a:pt x="9343478" y="1795745"/>
                  <a:pt x="11620502" y="1797185"/>
                </a:cubicBezTo>
                <a:lnTo>
                  <a:pt x="11795125" y="1797296"/>
                </a:lnTo>
                <a:lnTo>
                  <a:pt x="11795125" y="6858000"/>
                </a:lnTo>
                <a:lnTo>
                  <a:pt x="8996698" y="6858000"/>
                </a:lnTo>
                <a:lnTo>
                  <a:pt x="8963663" y="6815289"/>
                </a:lnTo>
                <a:cubicBezTo>
                  <a:pt x="8963663" y="6815289"/>
                  <a:pt x="8963663" y="6815289"/>
                  <a:pt x="7707295" y="4639193"/>
                </a:cubicBezTo>
                <a:cubicBezTo>
                  <a:pt x="7625888" y="4498193"/>
                  <a:pt x="7627546" y="4328036"/>
                  <a:pt x="7708590" y="4187244"/>
                </a:cubicBezTo>
                <a:cubicBezTo>
                  <a:pt x="7708590" y="4187244"/>
                  <a:pt x="7708590" y="4187244"/>
                  <a:pt x="8959501" y="2017434"/>
                </a:cubicBezTo>
                <a:cubicBezTo>
                  <a:pt x="9035863" y="1879345"/>
                  <a:pt x="9185707" y="1792833"/>
                  <a:pt x="9343478" y="1795745"/>
                </a:cubicBezTo>
                <a:close/>
                <a:moveTo>
                  <a:pt x="3102644" y="1739841"/>
                </a:moveTo>
                <a:cubicBezTo>
                  <a:pt x="3102644" y="1739841"/>
                  <a:pt x="3102644" y="1739841"/>
                  <a:pt x="3385876" y="1740020"/>
                </a:cubicBezTo>
                <a:cubicBezTo>
                  <a:pt x="3404247" y="1740043"/>
                  <a:pt x="3421005" y="1749503"/>
                  <a:pt x="3430211" y="1765448"/>
                </a:cubicBezTo>
                <a:cubicBezTo>
                  <a:pt x="3430211" y="1765448"/>
                  <a:pt x="3430211" y="1765448"/>
                  <a:pt x="3572289" y="2011533"/>
                </a:cubicBezTo>
                <a:cubicBezTo>
                  <a:pt x="3581188" y="2026948"/>
                  <a:pt x="3581308" y="2046721"/>
                  <a:pt x="3571836" y="2062111"/>
                </a:cubicBezTo>
                <a:cubicBezTo>
                  <a:pt x="3571836" y="2062111"/>
                  <a:pt x="3571836" y="2062111"/>
                  <a:pt x="3430681" y="2308019"/>
                </a:cubicBezTo>
                <a:cubicBezTo>
                  <a:pt x="3422046" y="2323634"/>
                  <a:pt x="3405101" y="2333418"/>
                  <a:pt x="3387260" y="2333088"/>
                </a:cubicBezTo>
                <a:cubicBezTo>
                  <a:pt x="3387260" y="2333088"/>
                  <a:pt x="3387260" y="2333088"/>
                  <a:pt x="3103720" y="2332378"/>
                </a:cubicBezTo>
                <a:cubicBezTo>
                  <a:pt x="3085656" y="2332886"/>
                  <a:pt x="3068592" y="2322895"/>
                  <a:pt x="3059693" y="2307481"/>
                </a:cubicBezTo>
                <a:cubicBezTo>
                  <a:pt x="3059693" y="2307481"/>
                  <a:pt x="3059693" y="2307481"/>
                  <a:pt x="2917615" y="2061395"/>
                </a:cubicBezTo>
                <a:cubicBezTo>
                  <a:pt x="2908409" y="2045450"/>
                  <a:pt x="2908596" y="2026208"/>
                  <a:pt x="2917761" y="2010286"/>
                </a:cubicBezTo>
                <a:cubicBezTo>
                  <a:pt x="2917761" y="2010286"/>
                  <a:pt x="2917761" y="2010286"/>
                  <a:pt x="3059222" y="1764910"/>
                </a:cubicBezTo>
                <a:cubicBezTo>
                  <a:pt x="3067857" y="1749295"/>
                  <a:pt x="3084803" y="1739511"/>
                  <a:pt x="3102644" y="1739841"/>
                </a:cubicBezTo>
                <a:close/>
                <a:moveTo>
                  <a:pt x="3522963" y="1598675"/>
                </a:moveTo>
                <a:cubicBezTo>
                  <a:pt x="3522963" y="1598675"/>
                  <a:pt x="3522963" y="1598675"/>
                  <a:pt x="3625194" y="1598740"/>
                </a:cubicBezTo>
                <a:cubicBezTo>
                  <a:pt x="3631826" y="1598748"/>
                  <a:pt x="3637874" y="1602162"/>
                  <a:pt x="3641197" y="1607918"/>
                </a:cubicBezTo>
                <a:cubicBezTo>
                  <a:pt x="3641197" y="1607918"/>
                  <a:pt x="3641197" y="1607918"/>
                  <a:pt x="3692479" y="1696742"/>
                </a:cubicBezTo>
                <a:cubicBezTo>
                  <a:pt x="3695691" y="1702305"/>
                  <a:pt x="3695735" y="1709443"/>
                  <a:pt x="3692315" y="1714998"/>
                </a:cubicBezTo>
                <a:cubicBezTo>
                  <a:pt x="3692315" y="1714998"/>
                  <a:pt x="3692315" y="1714998"/>
                  <a:pt x="3641367" y="1803757"/>
                </a:cubicBezTo>
                <a:cubicBezTo>
                  <a:pt x="3638250" y="1809393"/>
                  <a:pt x="3632134" y="1812924"/>
                  <a:pt x="3625694" y="1812806"/>
                </a:cubicBezTo>
                <a:cubicBezTo>
                  <a:pt x="3625694" y="1812806"/>
                  <a:pt x="3625694" y="1812806"/>
                  <a:pt x="3523352" y="1812549"/>
                </a:cubicBezTo>
                <a:cubicBezTo>
                  <a:pt x="3516832" y="1812733"/>
                  <a:pt x="3510671" y="1809127"/>
                  <a:pt x="3507459" y="1803563"/>
                </a:cubicBezTo>
                <a:cubicBezTo>
                  <a:pt x="3507459" y="1803563"/>
                  <a:pt x="3507459" y="1803563"/>
                  <a:pt x="3456177" y="1714739"/>
                </a:cubicBezTo>
                <a:cubicBezTo>
                  <a:pt x="3452854" y="1708984"/>
                  <a:pt x="3452922" y="1702038"/>
                  <a:pt x="3456230" y="1696292"/>
                </a:cubicBezTo>
                <a:cubicBezTo>
                  <a:pt x="3456230" y="1696292"/>
                  <a:pt x="3456230" y="1696292"/>
                  <a:pt x="3507290" y="1607724"/>
                </a:cubicBezTo>
                <a:cubicBezTo>
                  <a:pt x="3510406" y="1602087"/>
                  <a:pt x="3516523" y="1598556"/>
                  <a:pt x="3522963" y="1598675"/>
                </a:cubicBezTo>
                <a:close/>
                <a:moveTo>
                  <a:pt x="4199803" y="1370724"/>
                </a:moveTo>
                <a:cubicBezTo>
                  <a:pt x="4199803" y="1370724"/>
                  <a:pt x="4199803" y="1370724"/>
                  <a:pt x="4537019" y="1370938"/>
                </a:cubicBezTo>
                <a:cubicBezTo>
                  <a:pt x="4558892" y="1370965"/>
                  <a:pt x="4578843" y="1382227"/>
                  <a:pt x="4589804" y="1401211"/>
                </a:cubicBezTo>
                <a:cubicBezTo>
                  <a:pt x="4589804" y="1401211"/>
                  <a:pt x="4589804" y="1401211"/>
                  <a:pt x="4758963" y="1694203"/>
                </a:cubicBezTo>
                <a:cubicBezTo>
                  <a:pt x="4769558" y="1712554"/>
                  <a:pt x="4769700" y="1736097"/>
                  <a:pt x="4758423" y="1754421"/>
                </a:cubicBezTo>
                <a:cubicBezTo>
                  <a:pt x="4758423" y="1754421"/>
                  <a:pt x="4758423" y="1754421"/>
                  <a:pt x="4590365" y="2047199"/>
                </a:cubicBezTo>
                <a:cubicBezTo>
                  <a:pt x="4580083" y="2065790"/>
                  <a:pt x="4559908" y="2077438"/>
                  <a:pt x="4538665" y="2077046"/>
                </a:cubicBezTo>
                <a:cubicBezTo>
                  <a:pt x="4538665" y="2077046"/>
                  <a:pt x="4538665" y="2077046"/>
                  <a:pt x="4201084" y="2076201"/>
                </a:cubicBezTo>
                <a:cubicBezTo>
                  <a:pt x="4179577" y="2076805"/>
                  <a:pt x="4159259" y="2064910"/>
                  <a:pt x="4148664" y="2046559"/>
                </a:cubicBezTo>
                <a:cubicBezTo>
                  <a:pt x="4148664" y="2046559"/>
                  <a:pt x="4148664" y="2046559"/>
                  <a:pt x="3979505" y="1753567"/>
                </a:cubicBezTo>
                <a:cubicBezTo>
                  <a:pt x="3968545" y="1734583"/>
                  <a:pt x="3968768" y="1711673"/>
                  <a:pt x="3979680" y="1692718"/>
                </a:cubicBezTo>
                <a:cubicBezTo>
                  <a:pt x="3979680" y="1692718"/>
                  <a:pt x="3979680" y="1692718"/>
                  <a:pt x="4148104" y="1400573"/>
                </a:cubicBezTo>
                <a:cubicBezTo>
                  <a:pt x="4158385" y="1381980"/>
                  <a:pt x="4178560" y="1370332"/>
                  <a:pt x="4199803" y="1370724"/>
                </a:cubicBezTo>
                <a:close/>
                <a:moveTo>
                  <a:pt x="3525946" y="1141304"/>
                </a:moveTo>
                <a:cubicBezTo>
                  <a:pt x="3525946" y="1141304"/>
                  <a:pt x="3525946" y="1141304"/>
                  <a:pt x="3719554" y="1141427"/>
                </a:cubicBezTo>
                <a:cubicBezTo>
                  <a:pt x="3732112" y="1141443"/>
                  <a:pt x="3743567" y="1147909"/>
                  <a:pt x="3749860" y="1158808"/>
                </a:cubicBezTo>
                <a:cubicBezTo>
                  <a:pt x="3749860" y="1158808"/>
                  <a:pt x="3749860" y="1158808"/>
                  <a:pt x="3846980" y="1327024"/>
                </a:cubicBezTo>
                <a:cubicBezTo>
                  <a:pt x="3853063" y="1337561"/>
                  <a:pt x="3853144" y="1351077"/>
                  <a:pt x="3846670" y="1361598"/>
                </a:cubicBezTo>
                <a:cubicBezTo>
                  <a:pt x="3846670" y="1361598"/>
                  <a:pt x="3846670" y="1361598"/>
                  <a:pt x="3750182" y="1529691"/>
                </a:cubicBezTo>
                <a:cubicBezTo>
                  <a:pt x="3744279" y="1540366"/>
                  <a:pt x="3732695" y="1547054"/>
                  <a:pt x="3720499" y="1546828"/>
                </a:cubicBezTo>
                <a:cubicBezTo>
                  <a:pt x="3720499" y="1546828"/>
                  <a:pt x="3720499" y="1546828"/>
                  <a:pt x="3526682" y="1546343"/>
                </a:cubicBezTo>
                <a:cubicBezTo>
                  <a:pt x="3514334" y="1546689"/>
                  <a:pt x="3502669" y="1539861"/>
                  <a:pt x="3496586" y="1529324"/>
                </a:cubicBezTo>
                <a:cubicBezTo>
                  <a:pt x="3496586" y="1529324"/>
                  <a:pt x="3496586" y="1529324"/>
                  <a:pt x="3399466" y="1361108"/>
                </a:cubicBezTo>
                <a:cubicBezTo>
                  <a:pt x="3393173" y="1350208"/>
                  <a:pt x="3393302" y="1337055"/>
                  <a:pt x="3399566" y="1326172"/>
                </a:cubicBezTo>
                <a:cubicBezTo>
                  <a:pt x="3399566" y="1326172"/>
                  <a:pt x="3399566" y="1326172"/>
                  <a:pt x="3496264" y="1158441"/>
                </a:cubicBezTo>
                <a:cubicBezTo>
                  <a:pt x="3502167" y="1147767"/>
                  <a:pt x="3513750" y="1141079"/>
                  <a:pt x="3525946" y="1141304"/>
                </a:cubicBezTo>
                <a:close/>
                <a:moveTo>
                  <a:pt x="3955878" y="173494"/>
                </a:moveTo>
                <a:cubicBezTo>
                  <a:pt x="3955878" y="173494"/>
                  <a:pt x="3955878" y="173494"/>
                  <a:pt x="4500068" y="173838"/>
                </a:cubicBezTo>
                <a:cubicBezTo>
                  <a:pt x="4535365" y="173884"/>
                  <a:pt x="4567564" y="192057"/>
                  <a:pt x="4585252" y="222694"/>
                </a:cubicBezTo>
                <a:cubicBezTo>
                  <a:pt x="4585252" y="222694"/>
                  <a:pt x="4585252" y="222694"/>
                  <a:pt x="4858234" y="695514"/>
                </a:cubicBezTo>
                <a:cubicBezTo>
                  <a:pt x="4875332" y="725128"/>
                  <a:pt x="4875562" y="763121"/>
                  <a:pt x="4857363" y="792690"/>
                </a:cubicBezTo>
                <a:cubicBezTo>
                  <a:pt x="4857363" y="792690"/>
                  <a:pt x="4857363" y="792690"/>
                  <a:pt x="4586156" y="1265167"/>
                </a:cubicBezTo>
                <a:cubicBezTo>
                  <a:pt x="4569564" y="1295169"/>
                  <a:pt x="4537006" y="1313967"/>
                  <a:pt x="4502727" y="1313334"/>
                </a:cubicBezTo>
                <a:cubicBezTo>
                  <a:pt x="4502727" y="1313334"/>
                  <a:pt x="4502727" y="1313334"/>
                  <a:pt x="3957947" y="1311968"/>
                </a:cubicBezTo>
                <a:cubicBezTo>
                  <a:pt x="3923239" y="1312944"/>
                  <a:pt x="3890452" y="1293749"/>
                  <a:pt x="3873354" y="1264134"/>
                </a:cubicBezTo>
                <a:cubicBezTo>
                  <a:pt x="3873354" y="1264134"/>
                  <a:pt x="3873354" y="1264134"/>
                  <a:pt x="3600372" y="791315"/>
                </a:cubicBezTo>
                <a:cubicBezTo>
                  <a:pt x="3582684" y="760678"/>
                  <a:pt x="3583043" y="723707"/>
                  <a:pt x="3600653" y="693116"/>
                </a:cubicBezTo>
                <a:cubicBezTo>
                  <a:pt x="3600653" y="693116"/>
                  <a:pt x="3600653" y="693116"/>
                  <a:pt x="3872449" y="221662"/>
                </a:cubicBezTo>
                <a:cubicBezTo>
                  <a:pt x="3889041" y="191658"/>
                  <a:pt x="3921599" y="172861"/>
                  <a:pt x="3955878" y="173494"/>
                </a:cubicBezTo>
                <a:close/>
                <a:moveTo>
                  <a:pt x="3852283" y="0"/>
                </a:moveTo>
                <a:lnTo>
                  <a:pt x="6130031" y="0"/>
                </a:lnTo>
                <a:lnTo>
                  <a:pt x="6102465" y="36730"/>
                </a:lnTo>
                <a:cubicBezTo>
                  <a:pt x="6044520" y="95168"/>
                  <a:pt x="5963814" y="129272"/>
                  <a:pt x="5879948" y="127724"/>
                </a:cubicBezTo>
                <a:cubicBezTo>
                  <a:pt x="5879948" y="127724"/>
                  <a:pt x="5879948" y="127724"/>
                  <a:pt x="4102884" y="123270"/>
                </a:cubicBezTo>
                <a:cubicBezTo>
                  <a:pt x="4017972" y="125657"/>
                  <a:pt x="3936583" y="91034"/>
                  <a:pt x="3877665" y="32818"/>
                </a:cubicBezTo>
                <a:close/>
                <a:moveTo>
                  <a:pt x="0" y="0"/>
                </a:moveTo>
                <a:lnTo>
                  <a:pt x="3781476" y="0"/>
                </a:lnTo>
                <a:lnTo>
                  <a:pt x="3800985" y="47617"/>
                </a:lnTo>
                <a:cubicBezTo>
                  <a:pt x="3821943" y="127749"/>
                  <a:pt x="3811234" y="215546"/>
                  <a:pt x="3766711" y="287889"/>
                </a:cubicBezTo>
                <a:cubicBezTo>
                  <a:pt x="3766711" y="287889"/>
                  <a:pt x="3766711" y="287889"/>
                  <a:pt x="2882037" y="1829098"/>
                </a:cubicBezTo>
                <a:cubicBezTo>
                  <a:pt x="2827913" y="1926970"/>
                  <a:pt x="2721708" y="1988287"/>
                  <a:pt x="2609888" y="1986223"/>
                </a:cubicBezTo>
                <a:cubicBezTo>
                  <a:pt x="2609888" y="1986223"/>
                  <a:pt x="2609888" y="1986223"/>
                  <a:pt x="832823" y="1981768"/>
                </a:cubicBezTo>
                <a:cubicBezTo>
                  <a:pt x="719607" y="1984952"/>
                  <a:pt x="612654" y="1922338"/>
                  <a:pt x="556879" y="1825733"/>
                </a:cubicBezTo>
                <a:cubicBezTo>
                  <a:pt x="556879" y="1825733"/>
                  <a:pt x="556879" y="1825733"/>
                  <a:pt x="79254" y="998462"/>
                </a:cubicBezTo>
                <a:lnTo>
                  <a:pt x="0" y="86119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864000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66117" y="1816509"/>
            <a:ext cx="4459766" cy="3146839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288000" rIns="180000" bIns="180000" anchor="t"/>
          <a:lstStyle>
            <a:lvl1pPr algn="l">
              <a:lnSpc>
                <a:spcPts val="4000"/>
              </a:lnSpc>
              <a:defRPr sz="5000" b="1" spc="-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noProof="0"/>
              <a:t>Click to edit divider slide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48124" y="3795246"/>
            <a:ext cx="4000500" cy="997905"/>
          </a:xfrm>
          <a:noFill/>
        </p:spPr>
        <p:txBody>
          <a:bodyPr lIns="0" tIns="0" rIns="0" bIns="0"/>
          <a:lstStyle>
            <a:lvl1pPr marL="0" indent="0" algn="l">
              <a:buNone/>
              <a:defRPr sz="21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4B1E83-6080-4D35-A216-8E5C39902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E95353-8EE1-49C9-ADAC-E76BD49D2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241418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5">
            <a:extLst>
              <a:ext uri="{FF2B5EF4-FFF2-40B4-BE49-F238E27FC236}">
                <a16:creationId xmlns:a16="http://schemas.microsoft.com/office/drawing/2014/main" id="{4AE814C7-08E9-4A49-8A3E-149C108EE284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rgbClr val="F2F2F2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6D9D14BE-253F-4F2C-BD2A-279B1E6A53A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rgbClr val="25C6E3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id="{008B2C89-7EC0-4B72-87E4-A5E85FF0C6A2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rgbClr val="F2F2F2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noProof="0" dirty="0"/>
          </a:p>
        </p:txBody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25D97C2C-7495-4BD6-89FC-8A59E1A0D88C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rgbClr val="F2F2F2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7D77123-FDC4-48FD-9EFB-8A84F606906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481149" y="1684742"/>
            <a:ext cx="4904790" cy="4333769"/>
          </a:xfrm>
          <a:custGeom>
            <a:avLst/>
            <a:gdLst>
              <a:gd name="connsiteX0" fmla="*/ 1412122 w 4904790"/>
              <a:gd name="connsiteY0" fmla="*/ 0 h 4333769"/>
              <a:gd name="connsiteX1" fmla="*/ 3492669 w 4904790"/>
              <a:gd name="connsiteY1" fmla="*/ 0 h 4333769"/>
              <a:gd name="connsiteX2" fmla="*/ 3811717 w 4904790"/>
              <a:gd name="connsiteY2" fmla="*/ 188036 h 4333769"/>
              <a:gd name="connsiteX3" fmla="*/ 4854237 w 4904790"/>
              <a:gd name="connsiteY3" fmla="*/ 1983326 h 4333769"/>
              <a:gd name="connsiteX4" fmla="*/ 4854237 w 4904790"/>
              <a:gd name="connsiteY4" fmla="*/ 2350443 h 4333769"/>
              <a:gd name="connsiteX5" fmla="*/ 3811717 w 4904790"/>
              <a:gd name="connsiteY5" fmla="*/ 4145734 h 4333769"/>
              <a:gd name="connsiteX6" fmla="*/ 3492669 w 4904790"/>
              <a:gd name="connsiteY6" fmla="*/ 4333769 h 4333769"/>
              <a:gd name="connsiteX7" fmla="*/ 1412122 w 4904790"/>
              <a:gd name="connsiteY7" fmla="*/ 4333769 h 4333769"/>
              <a:gd name="connsiteX8" fmla="*/ 1088581 w 4904790"/>
              <a:gd name="connsiteY8" fmla="*/ 4145734 h 4333769"/>
              <a:gd name="connsiteX9" fmla="*/ 50554 w 4904790"/>
              <a:gd name="connsiteY9" fmla="*/ 2350443 h 4333769"/>
              <a:gd name="connsiteX10" fmla="*/ 50554 w 4904790"/>
              <a:gd name="connsiteY10" fmla="*/ 1983326 h 4333769"/>
              <a:gd name="connsiteX11" fmla="*/ 1088581 w 4904790"/>
              <a:gd name="connsiteY11" fmla="*/ 188036 h 4333769"/>
              <a:gd name="connsiteX12" fmla="*/ 1412122 w 4904790"/>
              <a:gd name="connsiteY12" fmla="*/ 0 h 4333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04790" h="4333769">
                <a:moveTo>
                  <a:pt x="1412122" y="0"/>
                </a:moveTo>
                <a:cubicBezTo>
                  <a:pt x="1412122" y="0"/>
                  <a:pt x="1412122" y="0"/>
                  <a:pt x="3492669" y="0"/>
                </a:cubicBezTo>
                <a:cubicBezTo>
                  <a:pt x="3622985" y="0"/>
                  <a:pt x="3748806" y="71633"/>
                  <a:pt x="3811717" y="188036"/>
                </a:cubicBezTo>
                <a:cubicBezTo>
                  <a:pt x="3811717" y="188036"/>
                  <a:pt x="3811717" y="188036"/>
                  <a:pt x="4854237" y="1983326"/>
                </a:cubicBezTo>
                <a:cubicBezTo>
                  <a:pt x="4921642" y="2095252"/>
                  <a:pt x="4921642" y="2238517"/>
                  <a:pt x="4854237" y="2350443"/>
                </a:cubicBezTo>
                <a:cubicBezTo>
                  <a:pt x="4854237" y="2350443"/>
                  <a:pt x="4854237" y="2350443"/>
                  <a:pt x="3811717" y="4145734"/>
                </a:cubicBezTo>
                <a:cubicBezTo>
                  <a:pt x="3748806" y="4262137"/>
                  <a:pt x="3622985" y="4333769"/>
                  <a:pt x="3492669" y="4333769"/>
                </a:cubicBezTo>
                <a:cubicBezTo>
                  <a:pt x="3492669" y="4333769"/>
                  <a:pt x="3492669" y="4333769"/>
                  <a:pt x="1412122" y="4333769"/>
                </a:cubicBezTo>
                <a:cubicBezTo>
                  <a:pt x="1277313" y="4333769"/>
                  <a:pt x="1155985" y="4262137"/>
                  <a:pt x="1088581" y="4145734"/>
                </a:cubicBezTo>
                <a:cubicBezTo>
                  <a:pt x="1088581" y="4145734"/>
                  <a:pt x="1088581" y="4145734"/>
                  <a:pt x="50554" y="2350443"/>
                </a:cubicBezTo>
                <a:cubicBezTo>
                  <a:pt x="-16851" y="2238517"/>
                  <a:pt x="-16851" y="2095252"/>
                  <a:pt x="50554" y="1983326"/>
                </a:cubicBezTo>
                <a:cubicBezTo>
                  <a:pt x="50554" y="1983326"/>
                  <a:pt x="50554" y="1983326"/>
                  <a:pt x="1088581" y="188036"/>
                </a:cubicBezTo>
                <a:cubicBezTo>
                  <a:pt x="1155985" y="71633"/>
                  <a:pt x="1277313" y="0"/>
                  <a:pt x="141212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5472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5472000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511566"/>
            <a:ext cx="5472000" cy="4680434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05ED12-A431-4761-87A4-F05164BE022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3" name="Freeform 5">
            <a:extLst>
              <a:ext uri="{FF2B5EF4-FFF2-40B4-BE49-F238E27FC236}">
                <a16:creationId xmlns:a16="http://schemas.microsoft.com/office/drawing/2014/main" id="{F81A58A3-8E39-478E-8E8F-18C727461F5D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7979853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5">
            <a:extLst>
              <a:ext uri="{FF2B5EF4-FFF2-40B4-BE49-F238E27FC236}">
                <a16:creationId xmlns:a16="http://schemas.microsoft.com/office/drawing/2014/main" id="{15524170-AA7C-45C5-90D6-FA4F83F11BE7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rgbClr val="25C6E3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id="{ABA549D1-5D21-4962-8DD2-913FB54A8B88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rgbClr val="F2F2F2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noProof="0" dirty="0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DDAD6270-2F5B-4C79-8EF7-7165C922ABDB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rgbClr val="F2F2F2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C64B33BB-8F3A-42CE-BBDA-D08AA3266737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6282692" y="432000"/>
            <a:ext cx="5511800" cy="5760000"/>
          </a:xfrm>
          <a:custGeom>
            <a:avLst/>
            <a:gdLst>
              <a:gd name="connsiteX0" fmla="*/ 193823 w 5511800"/>
              <a:gd name="connsiteY0" fmla="*/ 0 h 5760000"/>
              <a:gd name="connsiteX1" fmla="*/ 5511800 w 5511800"/>
              <a:gd name="connsiteY1" fmla="*/ 0 h 5760000"/>
              <a:gd name="connsiteX2" fmla="*/ 5511800 w 5511800"/>
              <a:gd name="connsiteY2" fmla="*/ 5760000 h 5760000"/>
              <a:gd name="connsiteX3" fmla="*/ 193823 w 5511800"/>
              <a:gd name="connsiteY3" fmla="*/ 5760000 h 5760000"/>
              <a:gd name="connsiteX4" fmla="*/ 3937 w 5511800"/>
              <a:gd name="connsiteY4" fmla="*/ 5605239 h 5760000"/>
              <a:gd name="connsiteX5" fmla="*/ 0 w 5511800"/>
              <a:gd name="connsiteY5" fmla="*/ 5566186 h 5760000"/>
              <a:gd name="connsiteX6" fmla="*/ 0 w 5511800"/>
              <a:gd name="connsiteY6" fmla="*/ 193814 h 5760000"/>
              <a:gd name="connsiteX7" fmla="*/ 3937 w 5511800"/>
              <a:gd name="connsiteY7" fmla="*/ 154762 h 5760000"/>
              <a:gd name="connsiteX8" fmla="*/ 193823 w 5511800"/>
              <a:gd name="connsiteY8" fmla="*/ 0 h 57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511800" h="5760000">
                <a:moveTo>
                  <a:pt x="193823" y="0"/>
                </a:moveTo>
                <a:lnTo>
                  <a:pt x="5511800" y="0"/>
                </a:lnTo>
                <a:lnTo>
                  <a:pt x="5511800" y="5760000"/>
                </a:lnTo>
                <a:lnTo>
                  <a:pt x="193823" y="5760000"/>
                </a:lnTo>
                <a:cubicBezTo>
                  <a:pt x="100158" y="5760000"/>
                  <a:pt x="22011" y="5693561"/>
                  <a:pt x="3937" y="5605239"/>
                </a:cubicBezTo>
                <a:lnTo>
                  <a:pt x="0" y="5566186"/>
                </a:lnTo>
                <a:lnTo>
                  <a:pt x="0" y="193814"/>
                </a:lnTo>
                <a:lnTo>
                  <a:pt x="3937" y="154762"/>
                </a:lnTo>
                <a:cubicBezTo>
                  <a:pt x="22011" y="66440"/>
                  <a:pt x="100158" y="0"/>
                  <a:pt x="193823" y="0"/>
                </a:cubicBezTo>
                <a:close/>
              </a:path>
            </a:pathLst>
          </a:custGeom>
        </p:spPr>
        <p:txBody>
          <a:bodyPr wrap="square" tIns="0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5472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5472000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511566"/>
            <a:ext cx="5472000" cy="4680434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05ED12-A431-4761-87A4-F05164BE022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80CAC18B-ECD4-48E9-9526-71364CFCDE07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F5DCAE59-9F84-4AC2-B574-51384FFB2B0F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rgbClr val="F2F2F2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656067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5">
            <a:extLst>
              <a:ext uri="{FF2B5EF4-FFF2-40B4-BE49-F238E27FC236}">
                <a16:creationId xmlns:a16="http://schemas.microsoft.com/office/drawing/2014/main" id="{52F476D8-976E-4AD7-A89C-7445D67A2CF5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rgbClr val="25C6E3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E93BBFD2-B006-4D7C-9DF8-1596A47A37B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1" y="5530291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rgbClr val="F2F2F2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3" name="Freeform 5">
            <a:extLst>
              <a:ext uri="{FF2B5EF4-FFF2-40B4-BE49-F238E27FC236}">
                <a16:creationId xmlns:a16="http://schemas.microsoft.com/office/drawing/2014/main" id="{5F2EEF8D-3876-4144-B2EB-00F77E2786CB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rgbClr val="F2F2F2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noProof="0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7D77123-FDC4-48FD-9EFB-8A84F606906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812170" y="2376298"/>
            <a:ext cx="2405261" cy="2125239"/>
          </a:xfrm>
          <a:custGeom>
            <a:avLst/>
            <a:gdLst>
              <a:gd name="connsiteX0" fmla="*/ 1412122 w 4904790"/>
              <a:gd name="connsiteY0" fmla="*/ 0 h 4333769"/>
              <a:gd name="connsiteX1" fmla="*/ 3492669 w 4904790"/>
              <a:gd name="connsiteY1" fmla="*/ 0 h 4333769"/>
              <a:gd name="connsiteX2" fmla="*/ 3811717 w 4904790"/>
              <a:gd name="connsiteY2" fmla="*/ 188036 h 4333769"/>
              <a:gd name="connsiteX3" fmla="*/ 4854237 w 4904790"/>
              <a:gd name="connsiteY3" fmla="*/ 1983326 h 4333769"/>
              <a:gd name="connsiteX4" fmla="*/ 4854237 w 4904790"/>
              <a:gd name="connsiteY4" fmla="*/ 2350443 h 4333769"/>
              <a:gd name="connsiteX5" fmla="*/ 3811717 w 4904790"/>
              <a:gd name="connsiteY5" fmla="*/ 4145734 h 4333769"/>
              <a:gd name="connsiteX6" fmla="*/ 3492669 w 4904790"/>
              <a:gd name="connsiteY6" fmla="*/ 4333769 h 4333769"/>
              <a:gd name="connsiteX7" fmla="*/ 1412122 w 4904790"/>
              <a:gd name="connsiteY7" fmla="*/ 4333769 h 4333769"/>
              <a:gd name="connsiteX8" fmla="*/ 1088581 w 4904790"/>
              <a:gd name="connsiteY8" fmla="*/ 4145734 h 4333769"/>
              <a:gd name="connsiteX9" fmla="*/ 50554 w 4904790"/>
              <a:gd name="connsiteY9" fmla="*/ 2350443 h 4333769"/>
              <a:gd name="connsiteX10" fmla="*/ 50554 w 4904790"/>
              <a:gd name="connsiteY10" fmla="*/ 1983326 h 4333769"/>
              <a:gd name="connsiteX11" fmla="*/ 1088581 w 4904790"/>
              <a:gd name="connsiteY11" fmla="*/ 188036 h 4333769"/>
              <a:gd name="connsiteX12" fmla="*/ 1412122 w 4904790"/>
              <a:gd name="connsiteY12" fmla="*/ 0 h 4333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04790" h="4333769">
                <a:moveTo>
                  <a:pt x="1412122" y="0"/>
                </a:moveTo>
                <a:cubicBezTo>
                  <a:pt x="1412122" y="0"/>
                  <a:pt x="1412122" y="0"/>
                  <a:pt x="3492669" y="0"/>
                </a:cubicBezTo>
                <a:cubicBezTo>
                  <a:pt x="3622985" y="0"/>
                  <a:pt x="3748806" y="71633"/>
                  <a:pt x="3811717" y="188036"/>
                </a:cubicBezTo>
                <a:cubicBezTo>
                  <a:pt x="3811717" y="188036"/>
                  <a:pt x="3811717" y="188036"/>
                  <a:pt x="4854237" y="1983326"/>
                </a:cubicBezTo>
                <a:cubicBezTo>
                  <a:pt x="4921642" y="2095252"/>
                  <a:pt x="4921642" y="2238517"/>
                  <a:pt x="4854237" y="2350443"/>
                </a:cubicBezTo>
                <a:cubicBezTo>
                  <a:pt x="4854237" y="2350443"/>
                  <a:pt x="4854237" y="2350443"/>
                  <a:pt x="3811717" y="4145734"/>
                </a:cubicBezTo>
                <a:cubicBezTo>
                  <a:pt x="3748806" y="4262137"/>
                  <a:pt x="3622985" y="4333769"/>
                  <a:pt x="3492669" y="4333769"/>
                </a:cubicBezTo>
                <a:cubicBezTo>
                  <a:pt x="3492669" y="4333769"/>
                  <a:pt x="3492669" y="4333769"/>
                  <a:pt x="1412122" y="4333769"/>
                </a:cubicBezTo>
                <a:cubicBezTo>
                  <a:pt x="1277313" y="4333769"/>
                  <a:pt x="1155985" y="4262137"/>
                  <a:pt x="1088581" y="4145734"/>
                </a:cubicBezTo>
                <a:cubicBezTo>
                  <a:pt x="1088581" y="4145734"/>
                  <a:pt x="1088581" y="4145734"/>
                  <a:pt x="50554" y="2350443"/>
                </a:cubicBezTo>
                <a:cubicBezTo>
                  <a:pt x="-16851" y="2238517"/>
                  <a:pt x="-16851" y="2095252"/>
                  <a:pt x="50554" y="1983326"/>
                </a:cubicBezTo>
                <a:cubicBezTo>
                  <a:pt x="50554" y="1983326"/>
                  <a:pt x="50554" y="1983326"/>
                  <a:pt x="1088581" y="188036"/>
                </a:cubicBezTo>
                <a:cubicBezTo>
                  <a:pt x="1155985" y="71633"/>
                  <a:pt x="1277313" y="0"/>
                  <a:pt x="141212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5472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5472000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511566"/>
            <a:ext cx="5472000" cy="4680434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05ED12-A431-4761-87A4-F05164BE022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01317B12-44C8-4227-9EB8-973D2226E63F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8812420" y="1176148"/>
            <a:ext cx="2405261" cy="2125239"/>
          </a:xfrm>
          <a:custGeom>
            <a:avLst/>
            <a:gdLst>
              <a:gd name="connsiteX0" fmla="*/ 1412122 w 4904790"/>
              <a:gd name="connsiteY0" fmla="*/ 0 h 4333769"/>
              <a:gd name="connsiteX1" fmla="*/ 3492669 w 4904790"/>
              <a:gd name="connsiteY1" fmla="*/ 0 h 4333769"/>
              <a:gd name="connsiteX2" fmla="*/ 3811717 w 4904790"/>
              <a:gd name="connsiteY2" fmla="*/ 188036 h 4333769"/>
              <a:gd name="connsiteX3" fmla="*/ 4854237 w 4904790"/>
              <a:gd name="connsiteY3" fmla="*/ 1983326 h 4333769"/>
              <a:gd name="connsiteX4" fmla="*/ 4854237 w 4904790"/>
              <a:gd name="connsiteY4" fmla="*/ 2350443 h 4333769"/>
              <a:gd name="connsiteX5" fmla="*/ 3811717 w 4904790"/>
              <a:gd name="connsiteY5" fmla="*/ 4145734 h 4333769"/>
              <a:gd name="connsiteX6" fmla="*/ 3492669 w 4904790"/>
              <a:gd name="connsiteY6" fmla="*/ 4333769 h 4333769"/>
              <a:gd name="connsiteX7" fmla="*/ 1412122 w 4904790"/>
              <a:gd name="connsiteY7" fmla="*/ 4333769 h 4333769"/>
              <a:gd name="connsiteX8" fmla="*/ 1088581 w 4904790"/>
              <a:gd name="connsiteY8" fmla="*/ 4145734 h 4333769"/>
              <a:gd name="connsiteX9" fmla="*/ 50554 w 4904790"/>
              <a:gd name="connsiteY9" fmla="*/ 2350443 h 4333769"/>
              <a:gd name="connsiteX10" fmla="*/ 50554 w 4904790"/>
              <a:gd name="connsiteY10" fmla="*/ 1983326 h 4333769"/>
              <a:gd name="connsiteX11" fmla="*/ 1088581 w 4904790"/>
              <a:gd name="connsiteY11" fmla="*/ 188036 h 4333769"/>
              <a:gd name="connsiteX12" fmla="*/ 1412122 w 4904790"/>
              <a:gd name="connsiteY12" fmla="*/ 0 h 4333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04790" h="4333769">
                <a:moveTo>
                  <a:pt x="1412122" y="0"/>
                </a:moveTo>
                <a:cubicBezTo>
                  <a:pt x="1412122" y="0"/>
                  <a:pt x="1412122" y="0"/>
                  <a:pt x="3492669" y="0"/>
                </a:cubicBezTo>
                <a:cubicBezTo>
                  <a:pt x="3622985" y="0"/>
                  <a:pt x="3748806" y="71633"/>
                  <a:pt x="3811717" y="188036"/>
                </a:cubicBezTo>
                <a:cubicBezTo>
                  <a:pt x="3811717" y="188036"/>
                  <a:pt x="3811717" y="188036"/>
                  <a:pt x="4854237" y="1983326"/>
                </a:cubicBezTo>
                <a:cubicBezTo>
                  <a:pt x="4921642" y="2095252"/>
                  <a:pt x="4921642" y="2238517"/>
                  <a:pt x="4854237" y="2350443"/>
                </a:cubicBezTo>
                <a:cubicBezTo>
                  <a:pt x="4854237" y="2350443"/>
                  <a:pt x="4854237" y="2350443"/>
                  <a:pt x="3811717" y="4145734"/>
                </a:cubicBezTo>
                <a:cubicBezTo>
                  <a:pt x="3748806" y="4262137"/>
                  <a:pt x="3622985" y="4333769"/>
                  <a:pt x="3492669" y="4333769"/>
                </a:cubicBezTo>
                <a:cubicBezTo>
                  <a:pt x="3492669" y="4333769"/>
                  <a:pt x="3492669" y="4333769"/>
                  <a:pt x="1412122" y="4333769"/>
                </a:cubicBezTo>
                <a:cubicBezTo>
                  <a:pt x="1277313" y="4333769"/>
                  <a:pt x="1155985" y="4262137"/>
                  <a:pt x="1088581" y="4145734"/>
                </a:cubicBezTo>
                <a:cubicBezTo>
                  <a:pt x="1088581" y="4145734"/>
                  <a:pt x="1088581" y="4145734"/>
                  <a:pt x="50554" y="2350443"/>
                </a:cubicBezTo>
                <a:cubicBezTo>
                  <a:pt x="-16851" y="2238517"/>
                  <a:pt x="-16851" y="2095252"/>
                  <a:pt x="50554" y="1983326"/>
                </a:cubicBezTo>
                <a:cubicBezTo>
                  <a:pt x="50554" y="1983326"/>
                  <a:pt x="50554" y="1983326"/>
                  <a:pt x="1088581" y="188036"/>
                </a:cubicBezTo>
                <a:cubicBezTo>
                  <a:pt x="1155985" y="71633"/>
                  <a:pt x="1277313" y="0"/>
                  <a:pt x="141212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AD2255F-36DA-4BDE-B54D-F94F14B68B6C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8812419" y="3552739"/>
            <a:ext cx="2405261" cy="2125239"/>
          </a:xfrm>
          <a:custGeom>
            <a:avLst/>
            <a:gdLst>
              <a:gd name="connsiteX0" fmla="*/ 1412122 w 4904790"/>
              <a:gd name="connsiteY0" fmla="*/ 0 h 4333769"/>
              <a:gd name="connsiteX1" fmla="*/ 3492669 w 4904790"/>
              <a:gd name="connsiteY1" fmla="*/ 0 h 4333769"/>
              <a:gd name="connsiteX2" fmla="*/ 3811717 w 4904790"/>
              <a:gd name="connsiteY2" fmla="*/ 188036 h 4333769"/>
              <a:gd name="connsiteX3" fmla="*/ 4854237 w 4904790"/>
              <a:gd name="connsiteY3" fmla="*/ 1983326 h 4333769"/>
              <a:gd name="connsiteX4" fmla="*/ 4854237 w 4904790"/>
              <a:gd name="connsiteY4" fmla="*/ 2350443 h 4333769"/>
              <a:gd name="connsiteX5" fmla="*/ 3811717 w 4904790"/>
              <a:gd name="connsiteY5" fmla="*/ 4145734 h 4333769"/>
              <a:gd name="connsiteX6" fmla="*/ 3492669 w 4904790"/>
              <a:gd name="connsiteY6" fmla="*/ 4333769 h 4333769"/>
              <a:gd name="connsiteX7" fmla="*/ 1412122 w 4904790"/>
              <a:gd name="connsiteY7" fmla="*/ 4333769 h 4333769"/>
              <a:gd name="connsiteX8" fmla="*/ 1088581 w 4904790"/>
              <a:gd name="connsiteY8" fmla="*/ 4145734 h 4333769"/>
              <a:gd name="connsiteX9" fmla="*/ 50554 w 4904790"/>
              <a:gd name="connsiteY9" fmla="*/ 2350443 h 4333769"/>
              <a:gd name="connsiteX10" fmla="*/ 50554 w 4904790"/>
              <a:gd name="connsiteY10" fmla="*/ 1983326 h 4333769"/>
              <a:gd name="connsiteX11" fmla="*/ 1088581 w 4904790"/>
              <a:gd name="connsiteY11" fmla="*/ 188036 h 4333769"/>
              <a:gd name="connsiteX12" fmla="*/ 1412122 w 4904790"/>
              <a:gd name="connsiteY12" fmla="*/ 0 h 4333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04790" h="4333769">
                <a:moveTo>
                  <a:pt x="1412122" y="0"/>
                </a:moveTo>
                <a:cubicBezTo>
                  <a:pt x="1412122" y="0"/>
                  <a:pt x="1412122" y="0"/>
                  <a:pt x="3492669" y="0"/>
                </a:cubicBezTo>
                <a:cubicBezTo>
                  <a:pt x="3622985" y="0"/>
                  <a:pt x="3748806" y="71633"/>
                  <a:pt x="3811717" y="188036"/>
                </a:cubicBezTo>
                <a:cubicBezTo>
                  <a:pt x="3811717" y="188036"/>
                  <a:pt x="3811717" y="188036"/>
                  <a:pt x="4854237" y="1983326"/>
                </a:cubicBezTo>
                <a:cubicBezTo>
                  <a:pt x="4921642" y="2095252"/>
                  <a:pt x="4921642" y="2238517"/>
                  <a:pt x="4854237" y="2350443"/>
                </a:cubicBezTo>
                <a:cubicBezTo>
                  <a:pt x="4854237" y="2350443"/>
                  <a:pt x="4854237" y="2350443"/>
                  <a:pt x="3811717" y="4145734"/>
                </a:cubicBezTo>
                <a:cubicBezTo>
                  <a:pt x="3748806" y="4262137"/>
                  <a:pt x="3622985" y="4333769"/>
                  <a:pt x="3492669" y="4333769"/>
                </a:cubicBezTo>
                <a:cubicBezTo>
                  <a:pt x="3492669" y="4333769"/>
                  <a:pt x="3492669" y="4333769"/>
                  <a:pt x="1412122" y="4333769"/>
                </a:cubicBezTo>
                <a:cubicBezTo>
                  <a:pt x="1277313" y="4333769"/>
                  <a:pt x="1155985" y="4262137"/>
                  <a:pt x="1088581" y="4145734"/>
                </a:cubicBezTo>
                <a:cubicBezTo>
                  <a:pt x="1088581" y="4145734"/>
                  <a:pt x="1088581" y="4145734"/>
                  <a:pt x="50554" y="2350443"/>
                </a:cubicBezTo>
                <a:cubicBezTo>
                  <a:pt x="-16851" y="2238517"/>
                  <a:pt x="-16851" y="2095252"/>
                  <a:pt x="50554" y="1983326"/>
                </a:cubicBezTo>
                <a:cubicBezTo>
                  <a:pt x="50554" y="1983326"/>
                  <a:pt x="50554" y="1983326"/>
                  <a:pt x="1088581" y="188036"/>
                </a:cubicBezTo>
                <a:cubicBezTo>
                  <a:pt x="1155985" y="71633"/>
                  <a:pt x="1277313" y="0"/>
                  <a:pt x="141212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15" name="Freeform 5">
            <a:extLst>
              <a:ext uri="{FF2B5EF4-FFF2-40B4-BE49-F238E27FC236}">
                <a16:creationId xmlns:a16="http://schemas.microsoft.com/office/drawing/2014/main" id="{A2E14160-2BC2-40E2-BF12-D41C2F7D2CB7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6" name="Freeform 5">
            <a:extLst>
              <a:ext uri="{FF2B5EF4-FFF2-40B4-BE49-F238E27FC236}">
                <a16:creationId xmlns:a16="http://schemas.microsoft.com/office/drawing/2014/main" id="{C60A8290-8492-4F3C-9A45-E2558272C95A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rgbClr val="F2F2F2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663280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5">
            <a:extLst>
              <a:ext uri="{FF2B5EF4-FFF2-40B4-BE49-F238E27FC236}">
                <a16:creationId xmlns:a16="http://schemas.microsoft.com/office/drawing/2014/main" id="{CD92D281-07CD-478F-9BF5-BA7D43439A3D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rgbClr val="F2F2F2"/>
          </a:solidFill>
          <a:ln w="63500" cap="flat">
            <a:solidFill>
              <a:srgbClr val="F2F2F2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B2C53265-8805-42B3-82B4-151EFBC4273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rgbClr val="25C6E3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3" name="Freeform 5">
            <a:extLst>
              <a:ext uri="{FF2B5EF4-FFF2-40B4-BE49-F238E27FC236}">
                <a16:creationId xmlns:a16="http://schemas.microsoft.com/office/drawing/2014/main" id="{D0111EB4-98AF-4EB7-878B-31FD32A9514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rgbClr val="F2F2F2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noProof="0" dirty="0"/>
          </a:p>
        </p:txBody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33809002-30A9-49C0-BE36-B14DD1E4D872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E4633398-8EC3-417B-BEA6-101D8F22467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mparison Left Placeholder 1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5834"/>
            <a:ext cx="5472000" cy="3600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0" y="2023668"/>
            <a:ext cx="5472000" cy="4168332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Comparison Left Placeholder 2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00000" y="1516359"/>
            <a:ext cx="5472000" cy="358775"/>
          </a:xfrm>
        </p:spPr>
        <p:txBody>
          <a:bodyPr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99887" y="2020359"/>
            <a:ext cx="5472113" cy="4170891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733E7E-50D2-4F6C-9DF2-CF4C98C4B847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6" name="Freeform 5">
            <a:extLst>
              <a:ext uri="{FF2B5EF4-FFF2-40B4-BE49-F238E27FC236}">
                <a16:creationId xmlns:a16="http://schemas.microsoft.com/office/drawing/2014/main" id="{7511E728-4E10-4F86-8D12-F175E5CFD357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rgbClr val="F2F2F2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1002915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0E81F30-8FC8-4841-8404-4DC79218B945}"/>
              </a:ext>
            </a:extLst>
          </p:cNvPr>
          <p:cNvSpPr/>
          <p:nvPr userDrawn="1"/>
        </p:nvSpPr>
        <p:spPr>
          <a:xfrm>
            <a:off x="11793520" y="0"/>
            <a:ext cx="35276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83D29F65-481C-4C80-BB65-121E5AED26B5}"/>
              </a:ext>
            </a:extLst>
          </p:cNvPr>
          <p:cNvSpPr/>
          <p:nvPr userDrawn="1"/>
        </p:nvSpPr>
        <p:spPr>
          <a:xfrm>
            <a:off x="11844618" y="6249961"/>
            <a:ext cx="230420" cy="460402"/>
          </a:xfrm>
          <a:prstGeom prst="roundRect">
            <a:avLst>
              <a:gd name="adj" fmla="val 7366"/>
            </a:avLst>
          </a:prstGeom>
          <a:solidFill>
            <a:srgbClr val="25C6E3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BC39664-EB8B-4A32-915A-D4308F792772}"/>
              </a:ext>
            </a:extLst>
          </p:cNvPr>
          <p:cNvSpPr/>
          <p:nvPr userDrawn="1"/>
        </p:nvSpPr>
        <p:spPr>
          <a:xfrm rot="5400000">
            <a:off x="8740140" y="3406142"/>
            <a:ext cx="6857999" cy="45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C6C03AE-289A-4BCC-971C-3400028C8764}"/>
              </a:ext>
            </a:extLst>
          </p:cNvPr>
          <p:cNvSpPr/>
          <p:nvPr userDrawn="1"/>
        </p:nvSpPr>
        <p:spPr>
          <a:xfrm rot="5400000">
            <a:off x="8694713" y="3406143"/>
            <a:ext cx="6857999" cy="4572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  <a:alpha val="0"/>
                </a:schemeClr>
              </a:gs>
              <a:gs pos="100000">
                <a:schemeClr val="bg1">
                  <a:lumMod val="65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8000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noProof="0"/>
              <a:t>Click to edit page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2000"/>
            <a:ext cx="11328000" cy="4679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2000" y="6361483"/>
            <a:ext cx="5484930" cy="201532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CA3099-A94F-4C3E-BC29-780EDD38F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27656" y="6277243"/>
            <a:ext cx="464344" cy="400188"/>
          </a:xfrm>
          <a:prstGeom prst="roundRect">
            <a:avLst>
              <a:gd name="adj" fmla="val 9526"/>
            </a:avLst>
          </a:prstGeom>
          <a:gradFill>
            <a:gsLst>
              <a:gs pos="20000">
                <a:schemeClr val="tx1">
                  <a:lumMod val="75000"/>
                  <a:lumOff val="25000"/>
                </a:schemeClr>
              </a:gs>
              <a:gs pos="82000">
                <a:schemeClr val="tx1"/>
              </a:gs>
            </a:gsLst>
            <a:lin ang="3000000" scaled="0"/>
          </a:gradFill>
          <a:ln w="6350">
            <a:solidFill>
              <a:schemeClr val="accent5">
                <a:lumMod val="50000"/>
                <a:lumOff val="50000"/>
              </a:schemeClr>
            </a:solidFill>
          </a:ln>
        </p:spPr>
        <p:txBody>
          <a:bodyPr vert="horz" lIns="0" tIns="0" rIns="0" bIns="0" rtlCol="0" anchor="ctr"/>
          <a:lstStyle>
            <a:lvl1pPr algn="ctr">
              <a:defRPr sz="12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027863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  <p:sldLayoutId id="2147483718" r:id="rId12"/>
    <p:sldLayoutId id="2147483719" r:id="rId13"/>
    <p:sldLayoutId id="2147483720" r:id="rId14"/>
    <p:sldLayoutId id="2147483721" r:id="rId15"/>
    <p:sldLayoutId id="2147483722" r:id="rId16"/>
    <p:sldLayoutId id="2147483723" r:id="rId17"/>
    <p:sldLayoutId id="2147483724" r:id="rId18"/>
    <p:sldLayoutId id="2147483725" r:id="rId19"/>
    <p:sldLayoutId id="2147483726" r:id="rId20"/>
    <p:sldLayoutId id="2147483727" r:id="rId21"/>
    <p:sldLayoutId id="2147483728" r:id="rId22"/>
    <p:sldLayoutId id="2147483729" r:id="rId23"/>
    <p:sldLayoutId id="2147483731" r:id="rId2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4.jp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8.xml"/><Relationship Id="rId13" Type="http://schemas.openxmlformats.org/officeDocument/2006/relationships/diagramLayout" Target="../diagrams/layout9.xml"/><Relationship Id="rId18" Type="http://schemas.openxmlformats.org/officeDocument/2006/relationships/diagramLayout" Target="../diagrams/layout10.xml"/><Relationship Id="rId3" Type="http://schemas.openxmlformats.org/officeDocument/2006/relationships/diagramLayout" Target="../diagrams/layout7.xml"/><Relationship Id="rId21" Type="http://schemas.microsoft.com/office/2007/relationships/diagramDrawing" Target="../diagrams/drawing10.xml"/><Relationship Id="rId7" Type="http://schemas.openxmlformats.org/officeDocument/2006/relationships/diagramData" Target="../diagrams/data8.xml"/><Relationship Id="rId12" Type="http://schemas.openxmlformats.org/officeDocument/2006/relationships/diagramData" Target="../diagrams/data9.xml"/><Relationship Id="rId17" Type="http://schemas.openxmlformats.org/officeDocument/2006/relationships/diagramData" Target="../diagrams/data10.xml"/><Relationship Id="rId2" Type="http://schemas.openxmlformats.org/officeDocument/2006/relationships/diagramData" Target="../diagrams/data7.xml"/><Relationship Id="rId16" Type="http://schemas.microsoft.com/office/2007/relationships/diagramDrawing" Target="../diagrams/drawing9.xml"/><Relationship Id="rId20" Type="http://schemas.openxmlformats.org/officeDocument/2006/relationships/diagramColors" Target="../diagrams/colors10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7.xml"/><Relationship Id="rId11" Type="http://schemas.microsoft.com/office/2007/relationships/diagramDrawing" Target="../diagrams/drawing8.xml"/><Relationship Id="rId5" Type="http://schemas.openxmlformats.org/officeDocument/2006/relationships/diagramColors" Target="../diagrams/colors7.xml"/><Relationship Id="rId15" Type="http://schemas.openxmlformats.org/officeDocument/2006/relationships/diagramColors" Target="../diagrams/colors9.xml"/><Relationship Id="rId10" Type="http://schemas.openxmlformats.org/officeDocument/2006/relationships/diagramColors" Target="../diagrams/colors8.xml"/><Relationship Id="rId19" Type="http://schemas.openxmlformats.org/officeDocument/2006/relationships/diagramQuickStyle" Target="../diagrams/quickStyle10.xml"/><Relationship Id="rId4" Type="http://schemas.openxmlformats.org/officeDocument/2006/relationships/diagramQuickStyle" Target="../diagrams/quickStyle7.xml"/><Relationship Id="rId9" Type="http://schemas.openxmlformats.org/officeDocument/2006/relationships/diagramQuickStyle" Target="../diagrams/quickStyle8.xml"/><Relationship Id="rId14" Type="http://schemas.openxmlformats.org/officeDocument/2006/relationships/diagramQuickStyle" Target="../diagrams/quickStyle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3.xml"/><Relationship Id="rId3" Type="http://schemas.openxmlformats.org/officeDocument/2006/relationships/diagramLayout" Target="../diagrams/layout12.xml"/><Relationship Id="rId7" Type="http://schemas.openxmlformats.org/officeDocument/2006/relationships/diagramData" Target="../diagrams/data13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2.xml"/><Relationship Id="rId11" Type="http://schemas.microsoft.com/office/2007/relationships/diagramDrawing" Target="../diagrams/drawing13.xml"/><Relationship Id="rId5" Type="http://schemas.openxmlformats.org/officeDocument/2006/relationships/diagramColors" Target="../diagrams/colors12.xml"/><Relationship Id="rId10" Type="http://schemas.openxmlformats.org/officeDocument/2006/relationships/diagramColors" Target="../diagrams/colors13.xml"/><Relationship Id="rId4" Type="http://schemas.openxmlformats.org/officeDocument/2006/relationships/diagramQuickStyle" Target="../diagrams/quickStyle12.xml"/><Relationship Id="rId9" Type="http://schemas.openxmlformats.org/officeDocument/2006/relationships/diagramQuickStyle" Target="../diagrams/quickStyle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aka.ms/AA6923d" TargetMode="Externa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urveymonkey.com/r/FZQSBX6" TargetMode="Externa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tariq-abubaker/" TargetMode="External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hyperlink" Target="https://twitter.com/taq_abubaker" TargetMode="Externa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lideshare.net/Docker/introduction-to-docker-2017" TargetMode="External"/><Relationship Id="rId3" Type="http://schemas.openxmlformats.org/officeDocument/2006/relationships/hyperlink" Target="https://docs.microsoft.com/en-us/azure/cognitive-services/qnamaker/overview/overview" TargetMode="External"/><Relationship Id="rId7" Type="http://schemas.openxmlformats.org/officeDocument/2006/relationships/hyperlink" Target="https://qconsf2017intro.container.training/" TargetMode="External"/><Relationship Id="rId2" Type="http://schemas.openxmlformats.org/officeDocument/2006/relationships/hyperlink" Target="https://docs.microsoft.com/en-us/learn/modules/intro-to-containers/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slideshare.net/dotCloud/docker-intro-november" TargetMode="External"/><Relationship Id="rId5" Type="http://schemas.openxmlformats.org/officeDocument/2006/relationships/hyperlink" Target="https://docs.docker.com/" TargetMode="External"/><Relationship Id="rId4" Type="http://schemas.openxmlformats.org/officeDocument/2006/relationships/hyperlink" Target="https://www.docker.com/" TargetMode="External"/><Relationship Id="rId9" Type="http://schemas.openxmlformats.org/officeDocument/2006/relationships/hyperlink" Target="https://www.slideshare.net/adityakonarde/introduction-to-docker-63666306?qid=eed0967c-81ac-46c5-ba8d-bd79f8ce67e4&amp;v=&amp;b=&amp;from_search=4" TargetMode="Externa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hyperlink" Target="https://www.linkedin.com/in/amirismailyousef/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/><Relationship Id="rId3" Type="http://schemas.openxmlformats.org/officeDocument/2006/relationships/diagramLayout" Target="../diagrams/layout2.xml"/><Relationship Id="rId7" Type="http://schemas.openxmlformats.org/officeDocument/2006/relationships/diagramData" Target="../diagrams/data3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2.xml"/><Relationship Id="rId11" Type="http://schemas.microsoft.com/office/2007/relationships/diagramDrawing" Target="../diagrams/drawing3.xml"/><Relationship Id="rId5" Type="http://schemas.openxmlformats.org/officeDocument/2006/relationships/diagramColors" Target="../diagrams/colors2.xml"/><Relationship Id="rId10" Type="http://schemas.openxmlformats.org/officeDocument/2006/relationships/diagramColors" Target="../diagrams/colors3.xml"/><Relationship Id="rId4" Type="http://schemas.openxmlformats.org/officeDocument/2006/relationships/diagramQuickStyle" Target="../diagrams/quickStyle2.xml"/><Relationship Id="rId9" Type="http://schemas.openxmlformats.org/officeDocument/2006/relationships/diagramQuickStyle" Target="../diagrams/quickStyle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5.xml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12" Type="http://schemas.microsoft.com/office/2007/relationships/diagramDrawing" Target="../diagrams/drawing5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11" Type="http://schemas.openxmlformats.org/officeDocument/2006/relationships/diagramColors" Target="../diagrams/colors5.xml"/><Relationship Id="rId5" Type="http://schemas.openxmlformats.org/officeDocument/2006/relationships/diagramQuickStyle" Target="../diagrams/quickStyle4.xml"/><Relationship Id="rId10" Type="http://schemas.openxmlformats.org/officeDocument/2006/relationships/diagramQuickStyle" Target="../diagrams/quickStyle5.xml"/><Relationship Id="rId4" Type="http://schemas.openxmlformats.org/officeDocument/2006/relationships/diagramLayout" Target="../diagrams/layout4.xml"/><Relationship Id="rId9" Type="http://schemas.openxmlformats.org/officeDocument/2006/relationships/diagramLayout" Target="../diagrams/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3E443FD7-A66B-4AA0-872D-B088B9BC5F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4DECF466-7476-4518-82DF-1CFA5F3234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5952" y="851519"/>
            <a:ext cx="5238466" cy="2907682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US" sz="5600" dirty="0">
                <a:solidFill>
                  <a:schemeClr val="bg1"/>
                </a:solidFill>
              </a:rPr>
              <a:t>Introduction</a:t>
            </a:r>
            <a:br>
              <a:rPr lang="en-US" sz="5600" dirty="0">
                <a:solidFill>
                  <a:schemeClr val="bg1"/>
                </a:solidFill>
              </a:rPr>
            </a:br>
            <a:r>
              <a:rPr lang="en-US" sz="5600" dirty="0">
                <a:solidFill>
                  <a:schemeClr val="bg1"/>
                </a:solidFill>
              </a:rPr>
              <a:t>to Containers, Docker,  ACR, and ACI</a:t>
            </a:r>
            <a:endParaRPr lang="en-US" sz="56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C04BE0EF-3561-49B4-9A29-F283168A9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0370" y="851518"/>
            <a:ext cx="6184806" cy="5154967"/>
          </a:xfrm>
          <a:custGeom>
            <a:avLst/>
            <a:gdLst>
              <a:gd name="connsiteX0" fmla="*/ 363179 w 6184806"/>
              <a:gd name="connsiteY0" fmla="*/ 3125191 h 5154967"/>
              <a:gd name="connsiteX1" fmla="*/ 898270 w 6184806"/>
              <a:gd name="connsiteY1" fmla="*/ 3125191 h 5154967"/>
              <a:gd name="connsiteX2" fmla="*/ 980326 w 6184806"/>
              <a:gd name="connsiteY2" fmla="*/ 3173551 h 5154967"/>
              <a:gd name="connsiteX3" fmla="*/ 1248448 w 6184806"/>
              <a:gd name="connsiteY3" fmla="*/ 3635277 h 5154967"/>
              <a:gd name="connsiteX4" fmla="*/ 1248448 w 6184806"/>
              <a:gd name="connsiteY4" fmla="*/ 3729695 h 5154967"/>
              <a:gd name="connsiteX5" fmla="*/ 980326 w 6184806"/>
              <a:gd name="connsiteY5" fmla="*/ 4191421 h 5154967"/>
              <a:gd name="connsiteX6" fmla="*/ 898270 w 6184806"/>
              <a:gd name="connsiteY6" fmla="*/ 4239781 h 5154967"/>
              <a:gd name="connsiteX7" fmla="*/ 363179 w 6184806"/>
              <a:gd name="connsiteY7" fmla="*/ 4239781 h 5154967"/>
              <a:gd name="connsiteX8" fmla="*/ 279969 w 6184806"/>
              <a:gd name="connsiteY8" fmla="*/ 4191421 h 5154967"/>
              <a:gd name="connsiteX9" fmla="*/ 13002 w 6184806"/>
              <a:gd name="connsiteY9" fmla="*/ 3729695 h 5154967"/>
              <a:gd name="connsiteX10" fmla="*/ 13002 w 6184806"/>
              <a:gd name="connsiteY10" fmla="*/ 3635277 h 5154967"/>
              <a:gd name="connsiteX11" fmla="*/ 279969 w 6184806"/>
              <a:gd name="connsiteY11" fmla="*/ 3173551 h 5154967"/>
              <a:gd name="connsiteX12" fmla="*/ 363179 w 6184806"/>
              <a:gd name="connsiteY12" fmla="*/ 3125191 h 5154967"/>
              <a:gd name="connsiteX13" fmla="*/ 2489721 w 6184806"/>
              <a:gd name="connsiteY13" fmla="*/ 570035 h 5154967"/>
              <a:gd name="connsiteX14" fmla="*/ 2764862 w 6184806"/>
              <a:gd name="connsiteY14" fmla="*/ 570035 h 5154967"/>
              <a:gd name="connsiteX15" fmla="*/ 2796959 w 6184806"/>
              <a:gd name="connsiteY15" fmla="*/ 570035 h 5154967"/>
              <a:gd name="connsiteX16" fmla="*/ 2827587 w 6184806"/>
              <a:gd name="connsiteY16" fmla="*/ 622777 h 5154967"/>
              <a:gd name="connsiteX17" fmla="*/ 2977604 w 6184806"/>
              <a:gd name="connsiteY17" fmla="*/ 881117 h 5154967"/>
              <a:gd name="connsiteX18" fmla="*/ 2977604 w 6184806"/>
              <a:gd name="connsiteY18" fmla="*/ 1025720 h 5154967"/>
              <a:gd name="connsiteX19" fmla="*/ 2566968 w 6184806"/>
              <a:gd name="connsiteY19" fmla="*/ 1732863 h 5154967"/>
              <a:gd name="connsiteX20" fmla="*/ 2441299 w 6184806"/>
              <a:gd name="connsiteY20" fmla="*/ 1806927 h 5154967"/>
              <a:gd name="connsiteX21" fmla="*/ 1621798 w 6184806"/>
              <a:gd name="connsiteY21" fmla="*/ 1806927 h 5154967"/>
              <a:gd name="connsiteX22" fmla="*/ 1583218 w 6184806"/>
              <a:gd name="connsiteY22" fmla="*/ 1801802 h 5154967"/>
              <a:gd name="connsiteX23" fmla="*/ 1556683 w 6184806"/>
              <a:gd name="connsiteY23" fmla="*/ 1790677 h 5154967"/>
              <a:gd name="connsiteX24" fmla="*/ 1572899 w 6184806"/>
              <a:gd name="connsiteY24" fmla="*/ 1762630 h 5154967"/>
              <a:gd name="connsiteX25" fmla="*/ 2147429 w 6184806"/>
              <a:gd name="connsiteY25" fmla="*/ 768968 h 5154967"/>
              <a:gd name="connsiteX26" fmla="*/ 2489721 w 6184806"/>
              <a:gd name="connsiteY26" fmla="*/ 570035 h 5154967"/>
              <a:gd name="connsiteX27" fmla="*/ 1573268 w 6184806"/>
              <a:gd name="connsiteY27" fmla="*/ 0 h 5154967"/>
              <a:gd name="connsiteX28" fmla="*/ 2497662 w 6184806"/>
              <a:gd name="connsiteY28" fmla="*/ 0 h 5154967"/>
              <a:gd name="connsiteX29" fmla="*/ 2639415 w 6184806"/>
              <a:gd name="connsiteY29" fmla="*/ 83546 h 5154967"/>
              <a:gd name="connsiteX30" fmla="*/ 2887862 w 6184806"/>
              <a:gd name="connsiteY30" fmla="*/ 511387 h 5154967"/>
              <a:gd name="connsiteX31" fmla="*/ 2915928 w 6184806"/>
              <a:gd name="connsiteY31" fmla="*/ 559720 h 5154967"/>
              <a:gd name="connsiteX32" fmla="*/ 2893844 w 6184806"/>
              <a:gd name="connsiteY32" fmla="*/ 559720 h 5154967"/>
              <a:gd name="connsiteX33" fmla="*/ 2789466 w 6184806"/>
              <a:gd name="connsiteY33" fmla="*/ 559720 h 5154967"/>
              <a:gd name="connsiteX34" fmla="*/ 2744122 w 6184806"/>
              <a:gd name="connsiteY34" fmla="*/ 481634 h 5154967"/>
              <a:gd name="connsiteX35" fmla="*/ 2570885 w 6184806"/>
              <a:gd name="connsiteY35" fmla="*/ 183309 h 5154967"/>
              <a:gd name="connsiteX36" fmla="*/ 2445216 w 6184806"/>
              <a:gd name="connsiteY36" fmla="*/ 109243 h 5154967"/>
              <a:gd name="connsiteX37" fmla="*/ 1625714 w 6184806"/>
              <a:gd name="connsiteY37" fmla="*/ 109243 h 5154967"/>
              <a:gd name="connsiteX38" fmla="*/ 1498276 w 6184806"/>
              <a:gd name="connsiteY38" fmla="*/ 183309 h 5154967"/>
              <a:gd name="connsiteX39" fmla="*/ 1089410 w 6184806"/>
              <a:gd name="connsiteY39" fmla="*/ 890450 h 5154967"/>
              <a:gd name="connsiteX40" fmla="*/ 1089410 w 6184806"/>
              <a:gd name="connsiteY40" fmla="*/ 1035054 h 5154967"/>
              <a:gd name="connsiteX41" fmla="*/ 1498276 w 6184806"/>
              <a:gd name="connsiteY41" fmla="*/ 1742196 h 5154967"/>
              <a:gd name="connsiteX42" fmla="*/ 1552039 w 6184806"/>
              <a:gd name="connsiteY42" fmla="*/ 1796422 h 5154967"/>
              <a:gd name="connsiteX43" fmla="*/ 1558260 w 6184806"/>
              <a:gd name="connsiteY43" fmla="*/ 1799029 h 5154967"/>
              <a:gd name="connsiteX44" fmla="*/ 1524911 w 6184806"/>
              <a:gd name="connsiteY44" fmla="*/ 1856707 h 5154967"/>
              <a:gd name="connsiteX45" fmla="*/ 1500108 w 6184806"/>
              <a:gd name="connsiteY45" fmla="*/ 1899604 h 5154967"/>
              <a:gd name="connsiteX46" fmla="*/ 1525834 w 6184806"/>
              <a:gd name="connsiteY46" fmla="*/ 1910390 h 5154967"/>
              <a:gd name="connsiteX47" fmla="*/ 1569352 w 6184806"/>
              <a:gd name="connsiteY47" fmla="*/ 1916170 h 5154967"/>
              <a:gd name="connsiteX48" fmla="*/ 2493745 w 6184806"/>
              <a:gd name="connsiteY48" fmla="*/ 1916170 h 5154967"/>
              <a:gd name="connsiteX49" fmla="*/ 2635498 w 6184806"/>
              <a:gd name="connsiteY49" fmla="*/ 1832627 h 5154967"/>
              <a:gd name="connsiteX50" fmla="*/ 3098693 w 6184806"/>
              <a:gd name="connsiteY50" fmla="*/ 1034974 h 5154967"/>
              <a:gd name="connsiteX51" fmla="*/ 3098693 w 6184806"/>
              <a:gd name="connsiteY51" fmla="*/ 871863 h 5154967"/>
              <a:gd name="connsiteX52" fmla="*/ 2945803 w 6184806"/>
              <a:gd name="connsiteY52" fmla="*/ 608576 h 5154967"/>
              <a:gd name="connsiteX53" fmla="*/ 2923422 w 6184806"/>
              <a:gd name="connsiteY53" fmla="*/ 570035 h 5154967"/>
              <a:gd name="connsiteX54" fmla="*/ 3027104 w 6184806"/>
              <a:gd name="connsiteY54" fmla="*/ 570035 h 5154967"/>
              <a:gd name="connsiteX55" fmla="*/ 4690846 w 6184806"/>
              <a:gd name="connsiteY55" fmla="*/ 570035 h 5154967"/>
              <a:gd name="connsiteX56" fmla="*/ 5028384 w 6184806"/>
              <a:gd name="connsiteY56" fmla="*/ 768968 h 5154967"/>
              <a:gd name="connsiteX57" fmla="*/ 6131323 w 6184806"/>
              <a:gd name="connsiteY57" fmla="*/ 2668304 h 5154967"/>
              <a:gd name="connsiteX58" fmla="*/ 6131323 w 6184806"/>
              <a:gd name="connsiteY58" fmla="*/ 3056698 h 5154967"/>
              <a:gd name="connsiteX59" fmla="*/ 5028384 w 6184806"/>
              <a:gd name="connsiteY59" fmla="*/ 4956035 h 5154967"/>
              <a:gd name="connsiteX60" fmla="*/ 4690846 w 6184806"/>
              <a:gd name="connsiteY60" fmla="*/ 5154967 h 5154967"/>
              <a:gd name="connsiteX61" fmla="*/ 2489721 w 6184806"/>
              <a:gd name="connsiteY61" fmla="*/ 5154967 h 5154967"/>
              <a:gd name="connsiteX62" fmla="*/ 2147429 w 6184806"/>
              <a:gd name="connsiteY62" fmla="*/ 4956035 h 5154967"/>
              <a:gd name="connsiteX63" fmla="*/ 1049243 w 6184806"/>
              <a:gd name="connsiteY63" fmla="*/ 3056698 h 5154967"/>
              <a:gd name="connsiteX64" fmla="*/ 1049243 w 6184806"/>
              <a:gd name="connsiteY64" fmla="*/ 2668304 h 5154967"/>
              <a:gd name="connsiteX65" fmla="*/ 1457007 w 6184806"/>
              <a:gd name="connsiteY65" fmla="*/ 1963067 h 5154967"/>
              <a:gd name="connsiteX66" fmla="*/ 1491373 w 6184806"/>
              <a:gd name="connsiteY66" fmla="*/ 1903634 h 5154967"/>
              <a:gd name="connsiteX67" fmla="*/ 1490164 w 6184806"/>
              <a:gd name="connsiteY67" fmla="*/ 1903127 h 5154967"/>
              <a:gd name="connsiteX68" fmla="*/ 1429519 w 6184806"/>
              <a:gd name="connsiteY68" fmla="*/ 1841960 h 5154967"/>
              <a:gd name="connsiteX69" fmla="*/ 968320 w 6184806"/>
              <a:gd name="connsiteY69" fmla="*/ 1044307 h 5154967"/>
              <a:gd name="connsiteX70" fmla="*/ 968320 w 6184806"/>
              <a:gd name="connsiteY70" fmla="*/ 881196 h 5154967"/>
              <a:gd name="connsiteX71" fmla="*/ 1429519 w 6184806"/>
              <a:gd name="connsiteY71" fmla="*/ 83546 h 5154967"/>
              <a:gd name="connsiteX72" fmla="*/ 1573268 w 6184806"/>
              <a:gd name="connsiteY72" fmla="*/ 0 h 5154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6184806" h="5154967">
                <a:moveTo>
                  <a:pt x="363179" y="3125191"/>
                </a:moveTo>
                <a:cubicBezTo>
                  <a:pt x="363179" y="3125191"/>
                  <a:pt x="363179" y="3125191"/>
                  <a:pt x="898270" y="3125191"/>
                </a:cubicBezTo>
                <a:cubicBezTo>
                  <a:pt x="931786" y="3125191"/>
                  <a:pt x="964145" y="3143614"/>
                  <a:pt x="980326" y="3173551"/>
                </a:cubicBezTo>
                <a:cubicBezTo>
                  <a:pt x="980326" y="3173551"/>
                  <a:pt x="980326" y="3173551"/>
                  <a:pt x="1248448" y="3635277"/>
                </a:cubicBezTo>
                <a:cubicBezTo>
                  <a:pt x="1265784" y="3664063"/>
                  <a:pt x="1265784" y="3700909"/>
                  <a:pt x="1248448" y="3729695"/>
                </a:cubicBezTo>
                <a:cubicBezTo>
                  <a:pt x="1248448" y="3729695"/>
                  <a:pt x="1248448" y="3729695"/>
                  <a:pt x="980326" y="4191421"/>
                </a:cubicBezTo>
                <a:cubicBezTo>
                  <a:pt x="964145" y="4221358"/>
                  <a:pt x="931786" y="4239781"/>
                  <a:pt x="898270" y="4239781"/>
                </a:cubicBezTo>
                <a:cubicBezTo>
                  <a:pt x="898270" y="4239781"/>
                  <a:pt x="898270" y="4239781"/>
                  <a:pt x="363179" y="4239781"/>
                </a:cubicBezTo>
                <a:cubicBezTo>
                  <a:pt x="328508" y="4239781"/>
                  <a:pt x="297305" y="4221358"/>
                  <a:pt x="279969" y="4191421"/>
                </a:cubicBezTo>
                <a:cubicBezTo>
                  <a:pt x="279969" y="4191421"/>
                  <a:pt x="279969" y="4191421"/>
                  <a:pt x="13002" y="3729695"/>
                </a:cubicBezTo>
                <a:cubicBezTo>
                  <a:pt x="-4334" y="3700909"/>
                  <a:pt x="-4334" y="3664063"/>
                  <a:pt x="13002" y="3635277"/>
                </a:cubicBezTo>
                <a:cubicBezTo>
                  <a:pt x="13002" y="3635277"/>
                  <a:pt x="13002" y="3635277"/>
                  <a:pt x="279969" y="3173551"/>
                </a:cubicBezTo>
                <a:cubicBezTo>
                  <a:pt x="297305" y="3143614"/>
                  <a:pt x="328508" y="3125191"/>
                  <a:pt x="363179" y="3125191"/>
                </a:cubicBezTo>
                <a:close/>
                <a:moveTo>
                  <a:pt x="2489721" y="570035"/>
                </a:moveTo>
                <a:cubicBezTo>
                  <a:pt x="2489721" y="570035"/>
                  <a:pt x="2489721" y="570035"/>
                  <a:pt x="2764862" y="570035"/>
                </a:cubicBezTo>
                <a:lnTo>
                  <a:pt x="2796959" y="570035"/>
                </a:lnTo>
                <a:lnTo>
                  <a:pt x="2827587" y="622777"/>
                </a:lnTo>
                <a:cubicBezTo>
                  <a:pt x="2870233" y="696217"/>
                  <a:pt x="2919858" y="781675"/>
                  <a:pt x="2977604" y="881117"/>
                </a:cubicBezTo>
                <a:cubicBezTo>
                  <a:pt x="3004153" y="925204"/>
                  <a:pt x="3004153" y="981634"/>
                  <a:pt x="2977604" y="1025720"/>
                </a:cubicBezTo>
                <a:cubicBezTo>
                  <a:pt x="2977604" y="1025720"/>
                  <a:pt x="2977604" y="1025720"/>
                  <a:pt x="2566968" y="1732863"/>
                </a:cubicBezTo>
                <a:cubicBezTo>
                  <a:pt x="2542188" y="1778712"/>
                  <a:pt x="2492629" y="1806927"/>
                  <a:pt x="2441299" y="1806927"/>
                </a:cubicBezTo>
                <a:cubicBezTo>
                  <a:pt x="2441299" y="1806927"/>
                  <a:pt x="2441299" y="1806927"/>
                  <a:pt x="1621798" y="1806927"/>
                </a:cubicBezTo>
                <a:cubicBezTo>
                  <a:pt x="1608523" y="1806927"/>
                  <a:pt x="1595580" y="1805163"/>
                  <a:pt x="1583218" y="1801802"/>
                </a:cubicBezTo>
                <a:lnTo>
                  <a:pt x="1556683" y="1790677"/>
                </a:lnTo>
                <a:lnTo>
                  <a:pt x="1572899" y="1762630"/>
                </a:lnTo>
                <a:cubicBezTo>
                  <a:pt x="1719523" y="1509042"/>
                  <a:pt x="1907201" y="1184448"/>
                  <a:pt x="2147429" y="768968"/>
                </a:cubicBezTo>
                <a:cubicBezTo>
                  <a:pt x="2218739" y="645819"/>
                  <a:pt x="2347099" y="570035"/>
                  <a:pt x="2489721" y="570035"/>
                </a:cubicBezTo>
                <a:close/>
                <a:moveTo>
                  <a:pt x="1573268" y="0"/>
                </a:moveTo>
                <a:cubicBezTo>
                  <a:pt x="1573268" y="0"/>
                  <a:pt x="1573268" y="0"/>
                  <a:pt x="2497662" y="0"/>
                </a:cubicBezTo>
                <a:cubicBezTo>
                  <a:pt x="2555561" y="0"/>
                  <a:pt x="2611463" y="31828"/>
                  <a:pt x="2639415" y="83546"/>
                </a:cubicBezTo>
                <a:cubicBezTo>
                  <a:pt x="2639415" y="83546"/>
                  <a:pt x="2639415" y="83546"/>
                  <a:pt x="2887862" y="511387"/>
                </a:cubicBezTo>
                <a:lnTo>
                  <a:pt x="2915928" y="559720"/>
                </a:lnTo>
                <a:lnTo>
                  <a:pt x="2893844" y="559720"/>
                </a:lnTo>
                <a:lnTo>
                  <a:pt x="2789466" y="559720"/>
                </a:lnTo>
                <a:lnTo>
                  <a:pt x="2744122" y="481634"/>
                </a:lnTo>
                <a:cubicBezTo>
                  <a:pt x="2570885" y="183309"/>
                  <a:pt x="2570885" y="183309"/>
                  <a:pt x="2570885" y="183309"/>
                </a:cubicBezTo>
                <a:cubicBezTo>
                  <a:pt x="2546104" y="137459"/>
                  <a:pt x="2496545" y="109243"/>
                  <a:pt x="2445216" y="109243"/>
                </a:cubicBezTo>
                <a:cubicBezTo>
                  <a:pt x="1625714" y="109243"/>
                  <a:pt x="1625714" y="109243"/>
                  <a:pt x="1625714" y="109243"/>
                </a:cubicBezTo>
                <a:cubicBezTo>
                  <a:pt x="1572615" y="109243"/>
                  <a:pt x="1524825" y="137459"/>
                  <a:pt x="1498276" y="183309"/>
                </a:cubicBezTo>
                <a:cubicBezTo>
                  <a:pt x="1089410" y="890450"/>
                  <a:pt x="1089410" y="890450"/>
                  <a:pt x="1089410" y="890450"/>
                </a:cubicBezTo>
                <a:cubicBezTo>
                  <a:pt x="1062860" y="934537"/>
                  <a:pt x="1062860" y="990967"/>
                  <a:pt x="1089410" y="1035054"/>
                </a:cubicBezTo>
                <a:cubicBezTo>
                  <a:pt x="1498276" y="1742196"/>
                  <a:pt x="1498276" y="1742196"/>
                  <a:pt x="1498276" y="1742196"/>
                </a:cubicBezTo>
                <a:cubicBezTo>
                  <a:pt x="1511551" y="1765121"/>
                  <a:pt x="1530135" y="1783637"/>
                  <a:pt x="1552039" y="1796422"/>
                </a:cubicBezTo>
                <a:lnTo>
                  <a:pt x="1558260" y="1799029"/>
                </a:lnTo>
                <a:lnTo>
                  <a:pt x="1524911" y="1856707"/>
                </a:lnTo>
                <a:lnTo>
                  <a:pt x="1500108" y="1899604"/>
                </a:lnTo>
                <a:lnTo>
                  <a:pt x="1525834" y="1910390"/>
                </a:lnTo>
                <a:cubicBezTo>
                  <a:pt x="1539779" y="1914181"/>
                  <a:pt x="1554378" y="1916170"/>
                  <a:pt x="1569352" y="1916170"/>
                </a:cubicBezTo>
                <a:cubicBezTo>
                  <a:pt x="2493745" y="1916170"/>
                  <a:pt x="2493745" y="1916170"/>
                  <a:pt x="2493745" y="1916170"/>
                </a:cubicBezTo>
                <a:cubicBezTo>
                  <a:pt x="2551645" y="1916170"/>
                  <a:pt x="2607546" y="1884345"/>
                  <a:pt x="2635498" y="1832627"/>
                </a:cubicBezTo>
                <a:cubicBezTo>
                  <a:pt x="3098693" y="1034974"/>
                  <a:pt x="3098693" y="1034974"/>
                  <a:pt x="3098693" y="1034974"/>
                </a:cubicBezTo>
                <a:cubicBezTo>
                  <a:pt x="3128641" y="985246"/>
                  <a:pt x="3128641" y="921593"/>
                  <a:pt x="3098693" y="871863"/>
                </a:cubicBezTo>
                <a:cubicBezTo>
                  <a:pt x="3040794" y="772157"/>
                  <a:pt x="2990132" y="684914"/>
                  <a:pt x="2945803" y="608576"/>
                </a:cubicBezTo>
                <a:lnTo>
                  <a:pt x="2923422" y="570035"/>
                </a:lnTo>
                <a:lnTo>
                  <a:pt x="3027104" y="570035"/>
                </a:lnTo>
                <a:cubicBezTo>
                  <a:pt x="3349535" y="570035"/>
                  <a:pt x="3865424" y="570035"/>
                  <a:pt x="4690846" y="570035"/>
                </a:cubicBezTo>
                <a:cubicBezTo>
                  <a:pt x="4828714" y="570035"/>
                  <a:pt x="4961827" y="645819"/>
                  <a:pt x="5028384" y="768968"/>
                </a:cubicBezTo>
                <a:cubicBezTo>
                  <a:pt x="5028384" y="768968"/>
                  <a:pt x="5028384" y="768968"/>
                  <a:pt x="6131323" y="2668304"/>
                </a:cubicBezTo>
                <a:cubicBezTo>
                  <a:pt x="6202634" y="2786717"/>
                  <a:pt x="6202634" y="2938285"/>
                  <a:pt x="6131323" y="3056698"/>
                </a:cubicBezTo>
                <a:cubicBezTo>
                  <a:pt x="6131323" y="3056698"/>
                  <a:pt x="6131323" y="3056698"/>
                  <a:pt x="5028384" y="4956035"/>
                </a:cubicBezTo>
                <a:cubicBezTo>
                  <a:pt x="4961827" y="5079184"/>
                  <a:pt x="4828714" y="5154967"/>
                  <a:pt x="4690846" y="5154967"/>
                </a:cubicBezTo>
                <a:cubicBezTo>
                  <a:pt x="4690846" y="5154967"/>
                  <a:pt x="4690846" y="5154967"/>
                  <a:pt x="2489721" y="5154967"/>
                </a:cubicBezTo>
                <a:cubicBezTo>
                  <a:pt x="2347099" y="5154967"/>
                  <a:pt x="2218739" y="5079184"/>
                  <a:pt x="2147429" y="4956035"/>
                </a:cubicBezTo>
                <a:cubicBezTo>
                  <a:pt x="2147429" y="4956035"/>
                  <a:pt x="2147429" y="4956035"/>
                  <a:pt x="1049243" y="3056698"/>
                </a:cubicBezTo>
                <a:cubicBezTo>
                  <a:pt x="977932" y="2938285"/>
                  <a:pt x="977932" y="2786717"/>
                  <a:pt x="1049243" y="2668304"/>
                </a:cubicBezTo>
                <a:cubicBezTo>
                  <a:pt x="1049243" y="2668304"/>
                  <a:pt x="1049243" y="2668304"/>
                  <a:pt x="1457007" y="1963067"/>
                </a:cubicBezTo>
                <a:lnTo>
                  <a:pt x="1491373" y="1903634"/>
                </a:lnTo>
                <a:lnTo>
                  <a:pt x="1490164" y="1903127"/>
                </a:lnTo>
                <a:cubicBezTo>
                  <a:pt x="1465456" y="1888705"/>
                  <a:pt x="1444493" y="1867820"/>
                  <a:pt x="1429519" y="1841960"/>
                </a:cubicBezTo>
                <a:cubicBezTo>
                  <a:pt x="1429519" y="1841960"/>
                  <a:pt x="1429519" y="1841960"/>
                  <a:pt x="968320" y="1044307"/>
                </a:cubicBezTo>
                <a:cubicBezTo>
                  <a:pt x="938371" y="994579"/>
                  <a:pt x="938371" y="930926"/>
                  <a:pt x="968320" y="881196"/>
                </a:cubicBezTo>
                <a:cubicBezTo>
                  <a:pt x="968320" y="881196"/>
                  <a:pt x="968320" y="881196"/>
                  <a:pt x="1429519" y="83546"/>
                </a:cubicBezTo>
                <a:cubicBezTo>
                  <a:pt x="1459466" y="31828"/>
                  <a:pt x="1513373" y="0"/>
                  <a:pt x="1573268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Subtitle 10">
            <a:extLst>
              <a:ext uri="{FF2B5EF4-FFF2-40B4-BE49-F238E27FC236}">
                <a16:creationId xmlns:a16="http://schemas.microsoft.com/office/drawing/2014/main" id="{D23E337A-DFC4-474F-BE01-E1DDB2AC6A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5641" y="4153866"/>
            <a:ext cx="3299087" cy="997905"/>
          </a:xfrm>
        </p:spPr>
        <p:txBody>
          <a:bodyPr numCol="1"/>
          <a:lstStyle/>
          <a:p>
            <a:pPr algn="ctr"/>
            <a:r>
              <a:rPr lang="en-US" sz="2800" b="1" dirty="0">
                <a:solidFill>
                  <a:schemeClr val="tx1"/>
                </a:solidFill>
                <a:latin typeface="+mj-lt"/>
              </a:rPr>
              <a:t>By: Tariq Abubaker</a:t>
            </a:r>
            <a:endParaRPr lang="en-US" b="1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3" name="Picture 2" descr="A picture containing drawing&#10;&#10;Description automatically generated">
            <a:extLst>
              <a:ext uri="{FF2B5EF4-FFF2-40B4-BE49-F238E27FC236}">
                <a16:creationId xmlns:a16="http://schemas.microsoft.com/office/drawing/2014/main" id="{145BC360-8592-4B22-8C7A-A8F90BE69D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3038" y="1530784"/>
            <a:ext cx="1675543" cy="1433633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E5D55BAA-8E4C-4FEA-9076-00724F255D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40462" y="4433967"/>
            <a:ext cx="1435608" cy="1435608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0F6BD78E-5A5D-4A2D-AAF3-16E5D62B16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178356" y="3041397"/>
            <a:ext cx="1435608" cy="1435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6873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A019D-9281-448B-9B56-788D7C690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Cargo transport pre-1960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BA677C-DECA-48CC-B6E5-97920CF1DD8A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10</a:t>
            </a:fld>
            <a:endParaRPr lang="en-US" noProof="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D5C72E-B912-44C6-B4F1-6F1FEF2B42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048" b="2510"/>
          <a:stretch/>
        </p:blipFill>
        <p:spPr>
          <a:xfrm>
            <a:off x="432000" y="919053"/>
            <a:ext cx="11328000" cy="5303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2730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8E333A-30EB-46A5-8C88-562C8EBF6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Also a matrix from hell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C71FD5-6678-4A3F-861F-8BECFA14157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11</a:t>
            </a:fld>
            <a:endParaRPr lang="en-US" noProof="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EFA510-4EDD-4B17-93A9-011D5BF424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14" t="19260" r="3647" b="4108"/>
          <a:stretch/>
        </p:blipFill>
        <p:spPr>
          <a:xfrm>
            <a:off x="399655" y="942876"/>
            <a:ext cx="11328001" cy="5255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8873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D6B3D1-864D-4A26-8F26-6166ED617A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Solution: Intermodal shipping container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A9AEFD-E8BB-4910-B6EB-E048F84F0332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12</a:t>
            </a:fld>
            <a:endParaRPr lang="en-US" noProof="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58990E-CD2B-44DD-B6AD-36CB216E07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930" b="2607"/>
          <a:stretch/>
        </p:blipFill>
        <p:spPr>
          <a:xfrm>
            <a:off x="432000" y="944618"/>
            <a:ext cx="11328778" cy="5252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3915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24F8A-9C20-436B-856A-25166FA70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A shipping container system for applications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41ED67-D9D0-47C0-810A-BAB02982504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13</a:t>
            </a:fld>
            <a:endParaRPr lang="en-US" noProof="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4D8EEC-3564-4E60-84C3-96D83F96BC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913"/>
          <a:stretch/>
        </p:blipFill>
        <p:spPr>
          <a:xfrm>
            <a:off x="432000" y="955133"/>
            <a:ext cx="11328000" cy="5230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2100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EEB9D-A688-4113-930F-C22290E631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Eliminate the matrix from hell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AF68A9-889A-4750-83B8-A280CA4D47E7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14</a:t>
            </a:fld>
            <a:endParaRPr lang="en-US" noProof="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6B612E-FE1A-4D6A-8CAF-084160C83A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67" t="15758" r="3467" b="1414"/>
          <a:stretch/>
        </p:blipFill>
        <p:spPr>
          <a:xfrm>
            <a:off x="432000" y="932062"/>
            <a:ext cx="11328000" cy="5680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4468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D5961E0-3117-4E1A-84EA-A62AC6FA4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900" y="540167"/>
            <a:ext cx="5370576" cy="213586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What is a Container?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7ACE96D-E327-4A4A-BADE-AA01A6AFC03A}"/>
              </a:ext>
            </a:extLst>
          </p:cNvPr>
          <p:cNvSpPr/>
          <p:nvPr/>
        </p:nvSpPr>
        <p:spPr>
          <a:xfrm>
            <a:off x="422899" y="2880452"/>
            <a:ext cx="7169137" cy="309544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latin typeface="Corbel" panose="020B0503020204020204" pitchFamily="34" charset="0"/>
              </a:rPr>
              <a:t>A container</a:t>
            </a:r>
            <a:r>
              <a:rPr lang="en-US" sz="2400" dirty="0">
                <a:latin typeface="Corbel" panose="020B0503020204020204" pitchFamily="34" charset="0"/>
              </a:rPr>
              <a:t> is a standard unit of software that packages up code and all its dependencies, so the application runs quickly and reliably from one computing environment to another.</a:t>
            </a:r>
          </a:p>
        </p:txBody>
      </p:sp>
      <p:sp>
        <p:nvSpPr>
          <p:cNvPr id="35" name="Slide Number Placeholder 5">
            <a:extLst>
              <a:ext uri="{FF2B5EF4-FFF2-40B4-BE49-F238E27FC236}">
                <a16:creationId xmlns:a16="http://schemas.microsoft.com/office/drawing/2014/main" id="{461C226C-B438-4956-9BC4-B80EF6C0885A}"/>
              </a:ext>
            </a:extLst>
          </p:cNvPr>
          <p:cNvSpPr txBox="1">
            <a:spLocks/>
          </p:cNvSpPr>
          <p:nvPr/>
        </p:nvSpPr>
        <p:spPr>
          <a:xfrm>
            <a:off x="11727656" y="6277243"/>
            <a:ext cx="464344" cy="400188"/>
          </a:xfrm>
          <a:prstGeom prst="roundRect">
            <a:avLst>
              <a:gd name="adj" fmla="val 9526"/>
            </a:avLst>
          </a:prstGeom>
          <a:gradFill>
            <a:gsLst>
              <a:gs pos="20000">
                <a:schemeClr val="tx1">
                  <a:lumMod val="75000"/>
                  <a:lumOff val="25000"/>
                </a:schemeClr>
              </a:gs>
              <a:gs pos="82000">
                <a:schemeClr val="tx1"/>
              </a:gs>
            </a:gsLst>
            <a:lin ang="3000000" scaled="0"/>
          </a:gradFill>
          <a:ln w="6350">
            <a:solidFill>
              <a:schemeClr val="accent5">
                <a:lumMod val="50000"/>
                <a:lumOff val="50000"/>
              </a:schemeClr>
            </a:solidFill>
          </a:ln>
        </p:spPr>
        <p:txBody>
          <a:bodyPr vert="horz" lIns="0" tIns="0" rIns="0" bIns="0" rtlCol="0" anchor="ctr"/>
          <a:lstStyle>
            <a:defPPr>
              <a:defRPr lang="en-US"/>
            </a:defPPr>
            <a:lvl1pPr algn="ctr">
              <a:defRPr sz="12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fld id="{19B51A1E-902D-48AF-9020-955120F399B6}" type="slidenum">
              <a:rPr lang="en-US"/>
              <a:pPr>
                <a:spcAft>
                  <a:spcPts val="600"/>
                </a:spcAft>
              </a:pPr>
              <a:t>15</a:t>
            </a:fld>
            <a:endParaRPr lang="en-US"/>
          </a:p>
        </p:txBody>
      </p:sp>
      <p:pic>
        <p:nvPicPr>
          <p:cNvPr id="3" name="Picture 2" descr="A picture containing window, building&#10;&#10;Description automatically generated">
            <a:extLst>
              <a:ext uri="{FF2B5EF4-FFF2-40B4-BE49-F238E27FC236}">
                <a16:creationId xmlns:a16="http://schemas.microsoft.com/office/drawing/2014/main" id="{4586EBD4-5847-41F5-BA0F-89C4368AC2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9726" y="1909423"/>
            <a:ext cx="4377930" cy="4367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9127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336CD847-DB73-4CF8-A9A6-5609BBB31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The Evolution of Container Technology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64DE78-31EC-426A-9785-A4DE1ABAB6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16</a:t>
            </a:fld>
            <a:endParaRPr lang="en-US" noProof="0" dirty="0"/>
          </a:p>
        </p:txBody>
      </p:sp>
      <p:graphicFrame>
        <p:nvGraphicFramePr>
          <p:cNvPr id="17" name="Content Placeholder 16">
            <a:extLst>
              <a:ext uri="{FF2B5EF4-FFF2-40B4-BE49-F238E27FC236}">
                <a16:creationId xmlns:a16="http://schemas.microsoft.com/office/drawing/2014/main" id="{505870D2-EF3F-450C-9F40-C691DB8FBF5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2969515"/>
              </p:ext>
            </p:extLst>
          </p:nvPr>
        </p:nvGraphicFramePr>
        <p:xfrm>
          <a:off x="431800" y="1511300"/>
          <a:ext cx="11328400" cy="46799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B6F7CBAF-0721-434A-9B70-D76B4D3023BC}"/>
              </a:ext>
            </a:extLst>
          </p:cNvPr>
          <p:cNvSpPr txBox="1"/>
          <p:nvPr/>
        </p:nvSpPr>
        <p:spPr>
          <a:xfrm>
            <a:off x="437393" y="1425307"/>
            <a:ext cx="90897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Docker is both a company and technology</a:t>
            </a:r>
          </a:p>
          <a:p>
            <a:pPr algn="ctr"/>
            <a:r>
              <a:rPr lang="en-US" sz="1200" i="1" dirty="0"/>
              <a:t>While Docker has been playing a key role in adoption of the Linux container technology, they did not invent the concept of containers</a:t>
            </a:r>
          </a:p>
          <a:p>
            <a:pPr algn="ctr"/>
            <a:r>
              <a:rPr lang="en-US" sz="1200" i="1" dirty="0"/>
              <a:t>However, they have made the technology consumable by mere humans</a:t>
            </a:r>
          </a:p>
        </p:txBody>
      </p:sp>
    </p:spTree>
    <p:extLst>
      <p:ext uri="{BB962C8B-B14F-4D97-AF65-F5344CB8AC3E}">
        <p14:creationId xmlns:p14="http://schemas.microsoft.com/office/powerpoint/2010/main" val="37813308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D5961E0-3117-4E1A-84EA-A62AC6FA4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What is Docker?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8BC165-70FC-4EE3-B87A-940CFC468A8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Refers to several things in 2020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D3D4383-83D7-4181-A294-5D25FDDC8D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801" y="1512000"/>
            <a:ext cx="5472000" cy="2534534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Docker as a “Company”</a:t>
            </a:r>
          </a:p>
          <a:p>
            <a:r>
              <a:rPr lang="en-US" dirty="0">
                <a:solidFill>
                  <a:schemeClr val="tx1"/>
                </a:solidFill>
              </a:rPr>
              <a:t>Docker as a “Product”</a:t>
            </a:r>
          </a:p>
          <a:p>
            <a:r>
              <a:rPr lang="en-US" dirty="0">
                <a:solidFill>
                  <a:schemeClr val="tx1"/>
                </a:solidFill>
              </a:rPr>
              <a:t>Docker as a “Platform”</a:t>
            </a:r>
          </a:p>
          <a:p>
            <a:r>
              <a:rPr lang="en-US" dirty="0">
                <a:solidFill>
                  <a:schemeClr val="tx1"/>
                </a:solidFill>
              </a:rPr>
              <a:t>Docker as a “CLI Tool”</a:t>
            </a:r>
          </a:p>
          <a:p>
            <a:r>
              <a:rPr lang="en-US" dirty="0">
                <a:solidFill>
                  <a:schemeClr val="tx1"/>
                </a:solidFill>
              </a:rPr>
              <a:t>Docker as a “Computer Program”</a:t>
            </a:r>
          </a:p>
        </p:txBody>
      </p:sp>
      <p:sp>
        <p:nvSpPr>
          <p:cNvPr id="35" name="Slide Number Placeholder 5">
            <a:extLst>
              <a:ext uri="{FF2B5EF4-FFF2-40B4-BE49-F238E27FC236}">
                <a16:creationId xmlns:a16="http://schemas.microsoft.com/office/drawing/2014/main" id="{461C226C-B438-4956-9BC4-B80EF6C0885A}"/>
              </a:ext>
            </a:extLst>
          </p:cNvPr>
          <p:cNvSpPr txBox="1">
            <a:spLocks/>
          </p:cNvSpPr>
          <p:nvPr/>
        </p:nvSpPr>
        <p:spPr>
          <a:xfrm>
            <a:off x="11727656" y="6277243"/>
            <a:ext cx="464344" cy="400188"/>
          </a:xfrm>
          <a:prstGeom prst="roundRect">
            <a:avLst>
              <a:gd name="adj" fmla="val 9526"/>
            </a:avLst>
          </a:prstGeom>
          <a:gradFill>
            <a:gsLst>
              <a:gs pos="20000">
                <a:schemeClr val="tx1">
                  <a:lumMod val="75000"/>
                  <a:lumOff val="25000"/>
                </a:schemeClr>
              </a:gs>
              <a:gs pos="82000">
                <a:schemeClr val="tx1"/>
              </a:gs>
            </a:gsLst>
            <a:lin ang="3000000" scaled="0"/>
          </a:gradFill>
          <a:ln w="6350">
            <a:solidFill>
              <a:schemeClr val="accent5">
                <a:lumMod val="50000"/>
                <a:lumOff val="50000"/>
              </a:schemeClr>
            </a:solidFill>
          </a:ln>
        </p:spPr>
        <p:txBody>
          <a:bodyPr vert="horz" lIns="0" tIns="0" rIns="0" bIns="0" rtlCol="0" anchor="ctr"/>
          <a:lstStyle>
            <a:defPPr>
              <a:defRPr lang="en-US"/>
            </a:defPPr>
            <a:lvl1pPr algn="ctr">
              <a:defRPr sz="12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fld id="{19B51A1E-902D-48AF-9020-955120F399B6}" type="slidenum">
              <a:rPr lang="en-US"/>
              <a:pPr>
                <a:spcAft>
                  <a:spcPts val="600"/>
                </a:spcAft>
              </a:pPr>
              <a:t>17</a:t>
            </a:fld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21B8DB57-E5BF-4D5A-B696-B595FEFF01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9597" y="2467515"/>
            <a:ext cx="2424417" cy="207438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3F0FE7AC-23F1-48DF-A9CE-56CB4A03B9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3857" y="4207572"/>
            <a:ext cx="3124958" cy="2069671"/>
          </a:xfrm>
          <a:prstGeom prst="rect">
            <a:avLst/>
          </a:prstGeom>
        </p:spPr>
      </p:pic>
      <p:pic>
        <p:nvPicPr>
          <p:cNvPr id="29" name="Picture 28" descr="A car parked on the side of a building&#10;&#10;Description automatically generated">
            <a:extLst>
              <a:ext uri="{FF2B5EF4-FFF2-40B4-BE49-F238E27FC236}">
                <a16:creationId xmlns:a16="http://schemas.microsoft.com/office/drawing/2014/main" id="{C3CD64E9-EF5D-4B28-891D-1DA2BC1B52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3857" y="881995"/>
            <a:ext cx="3106448" cy="2069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8476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D5961E0-3117-4E1A-84EA-A62AC6FA4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What is Docker?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D3D4383-83D7-4181-A294-5D25FDDC8D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801" y="1512000"/>
            <a:ext cx="5472000" cy="2534534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Standardized packaging for software and dependencies</a:t>
            </a:r>
          </a:p>
          <a:p>
            <a:r>
              <a:rPr lang="en-US" dirty="0">
                <a:solidFill>
                  <a:schemeClr val="tx1"/>
                </a:solidFill>
              </a:rPr>
              <a:t>Isolate apps from each other</a:t>
            </a:r>
          </a:p>
          <a:p>
            <a:r>
              <a:rPr lang="en-US" dirty="0">
                <a:solidFill>
                  <a:schemeClr val="tx1"/>
                </a:solidFill>
              </a:rPr>
              <a:t>Share the same OS kernel</a:t>
            </a:r>
          </a:p>
          <a:p>
            <a:r>
              <a:rPr lang="en-US" dirty="0">
                <a:solidFill>
                  <a:schemeClr val="tx1"/>
                </a:solidFill>
              </a:rPr>
              <a:t>Works for all major Linux distributions</a:t>
            </a:r>
          </a:p>
          <a:p>
            <a:r>
              <a:rPr lang="en-US" dirty="0">
                <a:solidFill>
                  <a:schemeClr val="tx1"/>
                </a:solidFill>
              </a:rPr>
              <a:t>Containers native to Windows Server 2016 &amp; 2019</a:t>
            </a:r>
          </a:p>
        </p:txBody>
      </p:sp>
      <p:sp>
        <p:nvSpPr>
          <p:cNvPr id="35" name="Slide Number Placeholder 5">
            <a:extLst>
              <a:ext uri="{FF2B5EF4-FFF2-40B4-BE49-F238E27FC236}">
                <a16:creationId xmlns:a16="http://schemas.microsoft.com/office/drawing/2014/main" id="{461C226C-B438-4956-9BC4-B80EF6C0885A}"/>
              </a:ext>
            </a:extLst>
          </p:cNvPr>
          <p:cNvSpPr txBox="1">
            <a:spLocks/>
          </p:cNvSpPr>
          <p:nvPr/>
        </p:nvSpPr>
        <p:spPr>
          <a:xfrm>
            <a:off x="11727656" y="6277243"/>
            <a:ext cx="464344" cy="400188"/>
          </a:xfrm>
          <a:prstGeom prst="roundRect">
            <a:avLst>
              <a:gd name="adj" fmla="val 9526"/>
            </a:avLst>
          </a:prstGeom>
          <a:gradFill>
            <a:gsLst>
              <a:gs pos="20000">
                <a:schemeClr val="tx1">
                  <a:lumMod val="75000"/>
                  <a:lumOff val="25000"/>
                </a:schemeClr>
              </a:gs>
              <a:gs pos="82000">
                <a:schemeClr val="tx1"/>
              </a:gs>
            </a:gsLst>
            <a:lin ang="3000000" scaled="0"/>
          </a:gradFill>
          <a:ln w="6350">
            <a:solidFill>
              <a:schemeClr val="accent5">
                <a:lumMod val="50000"/>
                <a:lumOff val="50000"/>
              </a:schemeClr>
            </a:solidFill>
          </a:ln>
        </p:spPr>
        <p:txBody>
          <a:bodyPr vert="horz" lIns="0" tIns="0" rIns="0" bIns="0" rtlCol="0" anchor="ctr"/>
          <a:lstStyle>
            <a:defPPr>
              <a:defRPr lang="en-US"/>
            </a:defPPr>
            <a:lvl1pPr algn="ctr">
              <a:defRPr sz="12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fld id="{19B51A1E-902D-48AF-9020-955120F399B6}" type="slidenum">
              <a:rPr lang="en-US"/>
              <a:pPr>
                <a:spcAft>
                  <a:spcPts val="600"/>
                </a:spcAft>
              </a:pPr>
              <a:t>18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AF3922-00B1-4417-B23C-3F3D345727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495" t="32121" r="59473" b="24181"/>
          <a:stretch/>
        </p:blipFill>
        <p:spPr>
          <a:xfrm>
            <a:off x="6288002" y="864000"/>
            <a:ext cx="5377342" cy="4101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5480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A4E99157-623A-4F0A-B8DB-AEC6C7E8A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300" dirty="0">
                <a:solidFill>
                  <a:schemeClr val="tx1"/>
                </a:solidFill>
              </a:rPr>
              <a:t>Docker Containers vs. VMs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85A2C5-5B23-4C6C-A2AF-4AA628B82EF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19</a:t>
            </a:fld>
            <a:endParaRPr lang="en-US" noProof="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E858CDB-BB3A-4CBD-8CBD-5516C5E6B8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55385"/>
            <a:ext cx="4548191" cy="356191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C55ABEE-D963-41DC-9B81-BF301AC66C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8903" y="3330624"/>
            <a:ext cx="4468434" cy="2486671"/>
          </a:xfrm>
          <a:prstGeom prst="rect">
            <a:avLst/>
          </a:prstGeom>
        </p:spPr>
      </p:pic>
      <p:sp>
        <p:nvSpPr>
          <p:cNvPr id="13" name="Content Placeholder 1">
            <a:extLst>
              <a:ext uri="{FF2B5EF4-FFF2-40B4-BE49-F238E27FC236}">
                <a16:creationId xmlns:a16="http://schemas.microsoft.com/office/drawing/2014/main" id="{BD7BF400-2724-490B-B976-9A4E53C59AF9}"/>
              </a:ext>
            </a:extLst>
          </p:cNvPr>
          <p:cNvSpPr txBox="1">
            <a:spLocks/>
          </p:cNvSpPr>
          <p:nvPr/>
        </p:nvSpPr>
        <p:spPr>
          <a:xfrm>
            <a:off x="432000" y="1036087"/>
            <a:ext cx="11295656" cy="1097514"/>
          </a:xfrm>
          <a:prstGeom prst="rect">
            <a:avLst/>
          </a:prstGeom>
        </p:spPr>
        <p:txBody>
          <a:bodyPr/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Containers are isolated, but share OS and, where appropriate, bins/libraries</a:t>
            </a:r>
          </a:p>
          <a:p>
            <a:r>
              <a:rPr lang="en-US" dirty="0">
                <a:solidFill>
                  <a:schemeClr val="tx1"/>
                </a:solidFill>
              </a:rPr>
              <a:t>Result is significantly faster deployment, much less overhead, easier migration, faster restart</a:t>
            </a:r>
          </a:p>
        </p:txBody>
      </p:sp>
    </p:spTree>
    <p:extLst>
      <p:ext uri="{BB962C8B-B14F-4D97-AF65-F5344CB8AC3E}">
        <p14:creationId xmlns:p14="http://schemas.microsoft.com/office/powerpoint/2010/main" val="39693136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 descr="A group of people standing around a table&#10;&#10;Description automatically generated">
            <a:extLst>
              <a:ext uri="{FF2B5EF4-FFF2-40B4-BE49-F238E27FC236}">
                <a16:creationId xmlns:a16="http://schemas.microsoft.com/office/drawing/2014/main" id="{9CB1AAD5-86CA-4D49-94DA-411F298514BE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71" r="7571"/>
          <a:stretch>
            <a:fillRect/>
          </a:stretch>
        </p:blipFill>
        <p:spPr>
          <a:xfrm>
            <a:off x="6812170" y="2376298"/>
            <a:ext cx="2405261" cy="2125239"/>
          </a:xfr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EEF299C7-4478-48E7-B00C-7B79C0454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Azure Kuwait – Who are we?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D13C595-7899-4534-9267-3B9DB616B5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984710"/>
            <a:ext cx="5472000" cy="2516828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Azure Kuwait is a community group to gather developers, technology enthusiasts from around Kuwait who are interested in Azure, .NET Core, </a:t>
            </a:r>
            <a:r>
              <a:rPr lang="en-US" dirty="0" err="1">
                <a:solidFill>
                  <a:schemeClr val="tx1"/>
                </a:solidFill>
              </a:rPr>
              <a:t>Blazor</a:t>
            </a:r>
            <a:r>
              <a:rPr lang="en-US" dirty="0">
                <a:solidFill>
                  <a:schemeClr val="tx1"/>
                </a:solidFill>
              </a:rPr>
              <a:t>, Open Source, Containerization, new technologies, </a:t>
            </a:r>
            <a:r>
              <a:rPr lang="en-US" dirty="0" err="1">
                <a:solidFill>
                  <a:schemeClr val="tx1"/>
                </a:solidFill>
              </a:rPr>
              <a:t>etc</a:t>
            </a:r>
            <a:r>
              <a:rPr lang="en-US" dirty="0">
                <a:solidFill>
                  <a:schemeClr val="tx1"/>
                </a:solidFill>
              </a:rPr>
              <a:t> to share experience, technology passion, learn from others, and have fun.</a:t>
            </a:r>
          </a:p>
        </p:txBody>
      </p:sp>
      <p:pic>
        <p:nvPicPr>
          <p:cNvPr id="12" name="Picture Placeholder 11" descr="A group of people sitting at a desk&#10;&#10;Description automatically generated">
            <a:extLst>
              <a:ext uri="{FF2B5EF4-FFF2-40B4-BE49-F238E27FC236}">
                <a16:creationId xmlns:a16="http://schemas.microsoft.com/office/drawing/2014/main" id="{2C2711CB-4070-47F4-873B-F5D795D87390}"/>
              </a:ext>
            </a:extLst>
          </p:cNvPr>
          <p:cNvPicPr>
            <a:picLocks noGrp="1" noChangeAspect="1"/>
          </p:cNvPicPr>
          <p:nvPr>
            <p:ph type="pic" sz="quarter" idx="3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71" r="7571"/>
          <a:stretch>
            <a:fillRect/>
          </a:stretch>
        </p:blipFill>
        <p:spPr>
          <a:xfrm>
            <a:off x="8812420" y="1176148"/>
            <a:ext cx="2405261" cy="2125239"/>
          </a:xfrm>
        </p:spPr>
      </p:pic>
      <p:pic>
        <p:nvPicPr>
          <p:cNvPr id="16" name="Picture Placeholder 15" descr="A group of people in a room&#10;&#10;Description automatically generated">
            <a:extLst>
              <a:ext uri="{FF2B5EF4-FFF2-40B4-BE49-F238E27FC236}">
                <a16:creationId xmlns:a16="http://schemas.microsoft.com/office/drawing/2014/main" id="{FFF32B3A-6B24-482F-BCAE-E3BF7C7A0337}"/>
              </a:ext>
            </a:extLst>
          </p:cNvPr>
          <p:cNvPicPr>
            <a:picLocks noGrp="1" noChangeAspect="1"/>
          </p:cNvPicPr>
          <p:nvPr>
            <p:ph type="pic" sz="quarter" idx="35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85" r="12285"/>
          <a:stretch>
            <a:fillRect/>
          </a:stretch>
        </p:blipFill>
        <p:spPr>
          <a:xfrm>
            <a:off x="8812419" y="3552739"/>
            <a:ext cx="2405261" cy="2125239"/>
          </a:xfrm>
        </p:spPr>
      </p:pic>
      <p:sp>
        <p:nvSpPr>
          <p:cNvPr id="26" name="Slide Number Placeholder 5">
            <a:extLst>
              <a:ext uri="{FF2B5EF4-FFF2-40B4-BE49-F238E27FC236}">
                <a16:creationId xmlns:a16="http://schemas.microsoft.com/office/drawing/2014/main" id="{DA4116F7-8D21-4514-B45F-618F3CF2956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727656" y="6277243"/>
            <a:ext cx="464344" cy="400188"/>
          </a:xfrm>
        </p:spPr>
        <p:txBody>
          <a:bodyPr/>
          <a:lstStyle/>
          <a:p>
            <a:fld id="{19B51A1E-902D-48AF-9020-955120F399B6}" type="slidenum">
              <a:rPr lang="en-US" noProof="0" smtClean="0"/>
              <a:pPr/>
              <a:t>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84505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43B7526-65AB-4963-AC15-2F7BEDF43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300" dirty="0">
                <a:solidFill>
                  <a:schemeClr val="tx1"/>
                </a:solidFill>
              </a:rPr>
              <a:t>Docker Containers vs. VMs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69BE54-B674-4281-BA1F-2545CC7076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20</a:t>
            </a:fld>
            <a:endParaRPr lang="en-US" noProof="0" dirty="0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446075CD-A7F3-4C56-BFAB-692947209CF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43054026"/>
              </p:ext>
            </p:extLst>
          </p:nvPr>
        </p:nvGraphicFramePr>
        <p:xfrm>
          <a:off x="399256" y="1368069"/>
          <a:ext cx="11328400" cy="25083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8956271E-C639-4460-B8D9-B96B3DA273A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6088373"/>
              </p:ext>
            </p:extLst>
          </p:nvPr>
        </p:nvGraphicFramePr>
        <p:xfrm>
          <a:off x="399256" y="3452276"/>
          <a:ext cx="11328000" cy="25054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9" name="Arrow: Right 8">
            <a:extLst>
              <a:ext uri="{FF2B5EF4-FFF2-40B4-BE49-F238E27FC236}">
                <a16:creationId xmlns:a16="http://schemas.microsoft.com/office/drawing/2014/main" id="{87F4BAEA-03DF-4C92-9C6F-774FD1FF4F0E}"/>
              </a:ext>
            </a:extLst>
          </p:cNvPr>
          <p:cNvSpPr/>
          <p:nvPr/>
        </p:nvSpPr>
        <p:spPr>
          <a:xfrm rot="5400000">
            <a:off x="816941" y="3171751"/>
            <a:ext cx="830510" cy="1065402"/>
          </a:xfrm>
          <a:prstGeom prst="rightArrow">
            <a:avLst/>
          </a:prstGeom>
          <a:solidFill>
            <a:srgbClr val="FB85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CC6BE2B6-5E01-4D0A-A162-5AA34423F27A}"/>
              </a:ext>
            </a:extLst>
          </p:cNvPr>
          <p:cNvSpPr/>
          <p:nvPr/>
        </p:nvSpPr>
        <p:spPr>
          <a:xfrm rot="5400000">
            <a:off x="2764585" y="3173799"/>
            <a:ext cx="830510" cy="1065402"/>
          </a:xfrm>
          <a:prstGeom prst="rightArrow">
            <a:avLst/>
          </a:prstGeom>
          <a:solidFill>
            <a:srgbClr val="DC83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16014A51-7567-4261-BFA3-CF5BCCDEF5B8}"/>
              </a:ext>
            </a:extLst>
          </p:cNvPr>
          <p:cNvSpPr/>
          <p:nvPr/>
        </p:nvSpPr>
        <p:spPr>
          <a:xfrm rot="5400000">
            <a:off x="4712229" y="3171751"/>
            <a:ext cx="830510" cy="1065402"/>
          </a:xfrm>
          <a:prstGeom prst="rightArrow">
            <a:avLst/>
          </a:prstGeom>
          <a:solidFill>
            <a:srgbClr val="8989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12DD7EA4-382E-418E-B504-136509B2231D}"/>
              </a:ext>
            </a:extLst>
          </p:cNvPr>
          <p:cNvSpPr/>
          <p:nvPr/>
        </p:nvSpPr>
        <p:spPr>
          <a:xfrm rot="5400000">
            <a:off x="6659873" y="3171751"/>
            <a:ext cx="830510" cy="1065402"/>
          </a:xfrm>
          <a:prstGeom prst="rightArrow">
            <a:avLst/>
          </a:prstGeom>
          <a:solidFill>
            <a:srgbClr val="8FDF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70B492EC-597C-45B6-894B-006C678CD503}"/>
              </a:ext>
            </a:extLst>
          </p:cNvPr>
          <p:cNvSpPr/>
          <p:nvPr/>
        </p:nvSpPr>
        <p:spPr>
          <a:xfrm rot="5400000">
            <a:off x="8607517" y="3173799"/>
            <a:ext cx="830510" cy="1065402"/>
          </a:xfrm>
          <a:prstGeom prst="rightArrow">
            <a:avLst/>
          </a:prstGeom>
          <a:solidFill>
            <a:srgbClr val="9AF0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5CBA1E9E-B498-4A40-98BC-240D66E96EED}"/>
              </a:ext>
            </a:extLst>
          </p:cNvPr>
          <p:cNvSpPr/>
          <p:nvPr/>
        </p:nvSpPr>
        <p:spPr>
          <a:xfrm rot="5400000">
            <a:off x="10555161" y="3171751"/>
            <a:ext cx="830510" cy="1065402"/>
          </a:xfrm>
          <a:prstGeom prst="rightArrow">
            <a:avLst/>
          </a:prstGeom>
          <a:solidFill>
            <a:srgbClr val="C6EE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17" name="Diagram 16">
            <a:extLst>
              <a:ext uri="{FF2B5EF4-FFF2-40B4-BE49-F238E27FC236}">
                <a16:creationId xmlns:a16="http://schemas.microsoft.com/office/drawing/2014/main" id="{51933B08-F89C-4EFA-A891-0BE65A1F58A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42267449"/>
              </p:ext>
            </p:extLst>
          </p:nvPr>
        </p:nvGraphicFramePr>
        <p:xfrm>
          <a:off x="398856" y="1440616"/>
          <a:ext cx="11328000" cy="3800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graphicFrame>
        <p:nvGraphicFramePr>
          <p:cNvPr id="18" name="Diagram 17">
            <a:extLst>
              <a:ext uri="{FF2B5EF4-FFF2-40B4-BE49-F238E27FC236}">
                <a16:creationId xmlns:a16="http://schemas.microsoft.com/office/drawing/2014/main" id="{7CF9CE22-8871-403C-87B0-1BDA0A15807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77590715"/>
              </p:ext>
            </p:extLst>
          </p:nvPr>
        </p:nvGraphicFramePr>
        <p:xfrm>
          <a:off x="398856" y="5344946"/>
          <a:ext cx="11328399" cy="3800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7" r:lo="rId18" r:qs="rId19" r:cs="rId20"/>
          </a:graphicData>
        </a:graphic>
      </p:graphicFrame>
    </p:spTree>
    <p:extLst>
      <p:ext uri="{BB962C8B-B14F-4D97-AF65-F5344CB8AC3E}">
        <p14:creationId xmlns:p14="http://schemas.microsoft.com/office/powerpoint/2010/main" val="2931242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0E9544FF-DFD7-4E49-819D-47416BC45A6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graphicEl>
                                              <a:dgm id="{0E9544FF-DFD7-4E49-819D-47416BC45A6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D6FAA38F-B3CD-48A2-BBD3-C56B14D686A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graphicEl>
                                              <a:dgm id="{D6FAA38F-B3CD-48A2-BBD3-C56B14D686A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744753EE-24E0-4C0D-BEE6-467C981EED4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>
                                            <p:graphicEl>
                                              <a:dgm id="{744753EE-24E0-4C0D-BEE6-467C981EED4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165A4266-839F-426B-A41F-EB97A6776DB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>
                                            <p:graphicEl>
                                              <a:dgm id="{165A4266-839F-426B-A41F-EB97A6776DB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64CC29BA-31C4-4950-A4CA-70B47ADCE07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">
                                            <p:graphicEl>
                                              <a:dgm id="{64CC29BA-31C4-4950-A4CA-70B47ADCE07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21BFB95B-1B0B-438B-9FD1-C6B76535F83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">
                                            <p:graphicEl>
                                              <a:dgm id="{21BFB95B-1B0B-438B-9FD1-C6B76535F83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0BAA7AE5-8589-451F-8926-01BB94DE27C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8">
                                            <p:graphicEl>
                                              <a:dgm id="{0BAA7AE5-8589-451F-8926-01BB94DE27C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043E5342-BB0B-48CC-A7E4-8C8C572BA1B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8">
                                            <p:graphicEl>
                                              <a:dgm id="{043E5342-BB0B-48CC-A7E4-8C8C572BA1B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01C29115-3397-4062-B91D-76D63B69121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">
                                            <p:graphicEl>
                                              <a:dgm id="{01C29115-3397-4062-B91D-76D63B69121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D522FC6C-FCA6-4AF1-A73A-23844D75374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6">
                                            <p:graphicEl>
                                              <a:dgm id="{D522FC6C-FCA6-4AF1-A73A-23844D75374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D311C1AF-9245-4EC0-8A4E-AC8C8D9B8EC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8">
                                            <p:graphicEl>
                                              <a:dgm id="{D311C1AF-9245-4EC0-8A4E-AC8C8D9B8EC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E26AE8DA-2D56-45FF-BA67-F59EF22116A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8">
                                            <p:graphicEl>
                                              <a:dgm id="{E26AE8DA-2D56-45FF-BA67-F59EF22116A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84436EC3-8425-4C12-A504-8CF3E77947F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6">
                                            <p:graphicEl>
                                              <a:dgm id="{84436EC3-8425-4C12-A504-8CF3E77947F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FBD56DB4-9474-4085-80F0-7F20FD90D64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6">
                                            <p:graphicEl>
                                              <a:dgm id="{FBD56DB4-9474-4085-80F0-7F20FD90D64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A21A0738-D05E-43D2-840D-9E478A1E79C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8">
                                            <p:graphicEl>
                                              <a:dgm id="{A21A0738-D05E-43D2-840D-9E478A1E79C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6AA9AB09-B296-408D-920E-204BD5CEBD0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8">
                                            <p:graphicEl>
                                              <a:dgm id="{6AA9AB09-B296-408D-920E-204BD5CEBD0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8B418D39-997E-479F-869F-C5B4A3F8C56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6">
                                            <p:graphicEl>
                                              <a:dgm id="{8B418D39-997E-479F-869F-C5B4A3F8C56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0C2172EE-502D-4A4E-AB93-DD4A07C40FD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6">
                                            <p:graphicEl>
                                              <a:dgm id="{0C2172EE-502D-4A4E-AB93-DD4A07C40FD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47A8A9A0-27BF-4FF5-8218-12C0F5C01E0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8">
                                            <p:graphicEl>
                                              <a:dgm id="{47A8A9A0-27BF-4FF5-8218-12C0F5C01E0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23422CB5-5BE2-47AE-BD7E-792787337C2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8">
                                            <p:graphicEl>
                                              <a:dgm id="{23422CB5-5BE2-47AE-BD7E-792787337C2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F5C6CDFE-7956-4B6A-9018-0E66FE18B8A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6">
                                            <p:graphicEl>
                                              <a:dgm id="{F5C6CDFE-7956-4B6A-9018-0E66FE18B8A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F1627DDE-31BB-46E1-862E-6A7D14E5E21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6">
                                            <p:graphicEl>
                                              <a:dgm id="{F1627DDE-31BB-46E1-862E-6A7D14E5E21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66591E51-E9E5-4A42-84E8-E93FDA4A771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8">
                                            <p:graphicEl>
                                              <a:dgm id="{66591E51-E9E5-4A42-84E8-E93FDA4A771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413C36B7-26E5-4F2D-BE15-67857FAA55D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8">
                                            <p:graphicEl>
                                              <a:dgm id="{413C36B7-26E5-4F2D-BE15-67857FAA55D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 uiExpand="1">
        <p:bldSub>
          <a:bldDgm bld="one"/>
        </p:bldSub>
      </p:bldGraphic>
      <p:bldGraphic spid="8" grpId="0" uiExpand="1">
        <p:bldSub>
          <a:bldDgm bld="one"/>
        </p:bldSub>
      </p:bldGraphic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Graphic spid="17" grpId="0">
        <p:bldAsOne/>
      </p:bldGraphic>
      <p:bldGraphic spid="18" grpId="0">
        <p:bldAsOne/>
      </p:bldGraphic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9877F31-AD19-4233-B21D-1801467DA1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300" dirty="0">
                <a:solidFill>
                  <a:schemeClr val="tx1"/>
                </a:solidFill>
              </a:rPr>
              <a:t>Docker Vocabulary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05AE6E-74D8-4127-BF00-BF203E8329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21</a:t>
            </a:fld>
            <a:endParaRPr lang="en-US" noProof="0" dirty="0"/>
          </a:p>
        </p:txBody>
      </p:sp>
      <p:graphicFrame>
        <p:nvGraphicFramePr>
          <p:cNvPr id="2" name="Content Placeholder 1">
            <a:extLst>
              <a:ext uri="{FF2B5EF4-FFF2-40B4-BE49-F238E27FC236}">
                <a16:creationId xmlns:a16="http://schemas.microsoft.com/office/drawing/2014/main" id="{AD182DD5-EF7D-48C6-90F9-1F889FEB610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31049726"/>
              </p:ext>
            </p:extLst>
          </p:nvPr>
        </p:nvGraphicFramePr>
        <p:xfrm>
          <a:off x="431800" y="1511300"/>
          <a:ext cx="11328400" cy="46799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079059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35052-9744-49D1-863F-B1A5FA024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sz="3000" dirty="0">
                <a:solidFill>
                  <a:schemeClr val="tx1"/>
                </a:solidFill>
              </a:rPr>
              <a:t>Docker Basic Commands - Images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D41B4A-3F40-4E01-A6AD-0F4B1F0295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19B51A1E-902D-48AF-9020-955120F399B6}" type="slidenum">
              <a:rPr lang="en-US" noProof="0" smtClean="0"/>
              <a:pPr>
                <a:spcAft>
                  <a:spcPts val="600"/>
                </a:spcAft>
              </a:pPr>
              <a:t>22</a:t>
            </a:fld>
            <a:endParaRPr lang="en-US" noProof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FA4DEE4-1D98-4BD8-9559-8068B9A1FE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Pull an image or a repository from a registry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docker </a:t>
            </a:r>
            <a:r>
              <a:rPr lang="en-US" b="1" dirty="0">
                <a:solidFill>
                  <a:srgbClr val="FF0000"/>
                </a:solidFill>
              </a:rPr>
              <a:t>image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>
                <a:solidFill>
                  <a:srgbClr val="00B050"/>
                </a:solidFill>
              </a:rPr>
              <a:t>pull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[OPTIONS] NAME[:TAG|@DIGEST]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Example:</a:t>
            </a:r>
          </a:p>
          <a:p>
            <a:pPr lvl="2"/>
            <a:r>
              <a:rPr lang="en-US" dirty="0">
                <a:solidFill>
                  <a:schemeClr val="tx1"/>
                </a:solidFill>
              </a:rPr>
              <a:t>docker </a:t>
            </a:r>
            <a:r>
              <a:rPr lang="en-US" b="1" dirty="0">
                <a:solidFill>
                  <a:srgbClr val="FF0000"/>
                </a:solidFill>
              </a:rPr>
              <a:t>image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>
                <a:solidFill>
                  <a:srgbClr val="00B050"/>
                </a:solidFill>
              </a:rPr>
              <a:t>pull</a:t>
            </a:r>
            <a:r>
              <a:rPr lang="en-US" dirty="0">
                <a:solidFill>
                  <a:schemeClr val="tx1"/>
                </a:solidFill>
              </a:rPr>
              <a:t> mcr.microsoft.com/dotnet/core/</a:t>
            </a:r>
            <a:r>
              <a:rPr lang="en-US" dirty="0" err="1">
                <a:solidFill>
                  <a:schemeClr val="tx1"/>
                </a:solidFill>
              </a:rPr>
              <a:t>samples:aspnetapp</a:t>
            </a:r>
            <a:endParaRPr lang="en-US" dirty="0">
              <a:solidFill>
                <a:schemeClr val="tx1"/>
              </a:solidFill>
            </a:endParaRPr>
          </a:p>
          <a:p>
            <a:endParaRPr lang="en-US" sz="1200" dirty="0"/>
          </a:p>
          <a:p>
            <a:r>
              <a:rPr lang="en-US" b="1" dirty="0"/>
              <a:t>Push an image or a repository to a registry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docker </a:t>
            </a:r>
            <a:r>
              <a:rPr lang="en-US" b="1" dirty="0">
                <a:solidFill>
                  <a:srgbClr val="FF0000"/>
                </a:solidFill>
              </a:rPr>
              <a:t>image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>
                <a:solidFill>
                  <a:srgbClr val="00B050"/>
                </a:solidFill>
              </a:rPr>
              <a:t>push</a:t>
            </a:r>
            <a:r>
              <a:rPr lang="en-US" dirty="0">
                <a:solidFill>
                  <a:schemeClr val="tx1"/>
                </a:solidFill>
              </a:rPr>
              <a:t> [OPTIONS] NAME[:TAG]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Example:</a:t>
            </a:r>
          </a:p>
          <a:p>
            <a:pPr lvl="2"/>
            <a:r>
              <a:rPr lang="en-US" dirty="0">
                <a:solidFill>
                  <a:schemeClr val="tx1"/>
                </a:solidFill>
              </a:rPr>
              <a:t>docker </a:t>
            </a:r>
            <a:r>
              <a:rPr lang="en-US" b="1" dirty="0">
                <a:solidFill>
                  <a:srgbClr val="FF0000"/>
                </a:solidFill>
              </a:rPr>
              <a:t>image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>
                <a:solidFill>
                  <a:srgbClr val="00B050"/>
                </a:solidFill>
              </a:rPr>
              <a:t>push</a:t>
            </a:r>
            <a:r>
              <a:rPr lang="en-US" dirty="0">
                <a:solidFill>
                  <a:schemeClr val="tx1"/>
                </a:solidFill>
              </a:rPr>
              <a:t> mcr.microsoft.com/dotnet/core/</a:t>
            </a:r>
            <a:r>
              <a:rPr lang="en-US" dirty="0" err="1">
                <a:solidFill>
                  <a:schemeClr val="tx1"/>
                </a:solidFill>
              </a:rPr>
              <a:t>samples:aspnetapp</a:t>
            </a:r>
            <a:endParaRPr lang="en-US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1200" dirty="0">
              <a:solidFill>
                <a:schemeClr val="tx1"/>
              </a:solidFill>
            </a:endParaRPr>
          </a:p>
          <a:p>
            <a:r>
              <a:rPr lang="en-US" b="1" dirty="0">
                <a:solidFill>
                  <a:schemeClr val="tx1"/>
                </a:solidFill>
              </a:rPr>
              <a:t>List image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docker </a:t>
            </a:r>
            <a:r>
              <a:rPr lang="en-US" b="1" dirty="0">
                <a:solidFill>
                  <a:srgbClr val="FF0000"/>
                </a:solidFill>
              </a:rPr>
              <a:t>image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>
                <a:solidFill>
                  <a:srgbClr val="00B050"/>
                </a:solidFill>
              </a:rPr>
              <a:t>list</a:t>
            </a:r>
            <a:r>
              <a:rPr lang="en-US" dirty="0">
                <a:solidFill>
                  <a:schemeClr val="tx1"/>
                </a:solidFill>
              </a:rPr>
              <a:t> [OPTIONS] [REPOSITORY[:TAG]]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Example:</a:t>
            </a:r>
          </a:p>
          <a:p>
            <a:pPr lvl="2"/>
            <a:r>
              <a:rPr lang="en-US" dirty="0">
                <a:solidFill>
                  <a:schemeClr val="tx1"/>
                </a:solidFill>
              </a:rPr>
              <a:t>docker </a:t>
            </a:r>
            <a:r>
              <a:rPr lang="en-US" b="1" dirty="0">
                <a:solidFill>
                  <a:srgbClr val="FF0000"/>
                </a:solidFill>
              </a:rPr>
              <a:t>image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>
                <a:solidFill>
                  <a:srgbClr val="00B050"/>
                </a:solidFill>
              </a:rPr>
              <a:t>list</a:t>
            </a:r>
          </a:p>
          <a:p>
            <a:pPr lvl="2"/>
            <a:r>
              <a:rPr lang="en-US" dirty="0">
                <a:solidFill>
                  <a:schemeClr val="tx1"/>
                </a:solidFill>
              </a:rPr>
              <a:t>docker </a:t>
            </a:r>
            <a:r>
              <a:rPr lang="en-US" b="1" dirty="0">
                <a:solidFill>
                  <a:srgbClr val="FF0000"/>
                </a:solidFill>
              </a:rPr>
              <a:t>image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>
                <a:solidFill>
                  <a:srgbClr val="00B050"/>
                </a:solidFill>
              </a:rPr>
              <a:t>ls</a:t>
            </a:r>
          </a:p>
          <a:p>
            <a:pPr lvl="2"/>
            <a:r>
              <a:rPr lang="en-US" dirty="0">
                <a:solidFill>
                  <a:schemeClr val="tx1"/>
                </a:solidFill>
              </a:rPr>
              <a:t>docker </a:t>
            </a:r>
            <a:r>
              <a:rPr lang="en-US" b="1" dirty="0">
                <a:solidFill>
                  <a:srgbClr val="FF0000"/>
                </a:solidFill>
              </a:rPr>
              <a:t>image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>
                <a:solidFill>
                  <a:srgbClr val="00B050"/>
                </a:solidFill>
              </a:rPr>
              <a:t>ls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b="1" dirty="0">
                <a:solidFill>
                  <a:schemeClr val="tx1"/>
                </a:solidFill>
              </a:rPr>
              <a:t>-a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23216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35052-9744-49D1-863F-B1A5FA024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sz="3000" dirty="0">
                <a:solidFill>
                  <a:schemeClr val="tx1"/>
                </a:solidFill>
              </a:rPr>
              <a:t>Docker Basic Commands - Images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D41B4A-3F40-4E01-A6AD-0F4B1F0295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19B51A1E-902D-48AF-9020-955120F399B6}" type="slidenum">
              <a:rPr lang="en-US" noProof="0" smtClean="0"/>
              <a:pPr>
                <a:spcAft>
                  <a:spcPts val="600"/>
                </a:spcAft>
              </a:pPr>
              <a:t>23</a:t>
            </a:fld>
            <a:endParaRPr lang="en-US" noProof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FA4DEE4-1D98-4BD8-9559-8068B9A1FE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Remove one or more images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docker </a:t>
            </a:r>
            <a:r>
              <a:rPr lang="en-US" b="1" dirty="0">
                <a:solidFill>
                  <a:srgbClr val="FF0000"/>
                </a:solidFill>
              </a:rPr>
              <a:t>image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b="1" dirty="0">
                <a:solidFill>
                  <a:srgbClr val="00B050"/>
                </a:solidFill>
              </a:rPr>
              <a:t>rm</a:t>
            </a:r>
            <a:r>
              <a:rPr lang="en-US" dirty="0">
                <a:solidFill>
                  <a:schemeClr val="tx1"/>
                </a:solidFill>
              </a:rPr>
              <a:t> [OPTIONS] IMAGE [IMAGE...]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Example:</a:t>
            </a:r>
          </a:p>
          <a:p>
            <a:pPr lvl="2"/>
            <a:r>
              <a:rPr lang="en-US" dirty="0">
                <a:solidFill>
                  <a:schemeClr val="tx1"/>
                </a:solidFill>
              </a:rPr>
              <a:t>docker </a:t>
            </a:r>
            <a:r>
              <a:rPr lang="en-US" b="1" dirty="0">
                <a:solidFill>
                  <a:srgbClr val="FF0000"/>
                </a:solidFill>
              </a:rPr>
              <a:t>image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>
                <a:solidFill>
                  <a:srgbClr val="00B050"/>
                </a:solidFill>
              </a:rPr>
              <a:t>rm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mcr.microsoft.com/dotnet/core/</a:t>
            </a:r>
            <a:r>
              <a:rPr lang="en-US" dirty="0" err="1">
                <a:solidFill>
                  <a:schemeClr val="tx1"/>
                </a:solidFill>
              </a:rPr>
              <a:t>samples:aspnetapp</a:t>
            </a:r>
            <a:endParaRPr lang="en-US" dirty="0">
              <a:solidFill>
                <a:schemeClr val="tx1"/>
              </a:solidFill>
            </a:endParaRPr>
          </a:p>
          <a:p>
            <a:pPr lvl="2"/>
            <a:r>
              <a:rPr lang="en-US" dirty="0">
                <a:solidFill>
                  <a:schemeClr val="tx1"/>
                </a:solidFill>
              </a:rPr>
              <a:t>docker </a:t>
            </a:r>
            <a:r>
              <a:rPr lang="en-US" b="1" dirty="0">
                <a:solidFill>
                  <a:srgbClr val="FF0000"/>
                </a:solidFill>
              </a:rPr>
              <a:t>image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>
                <a:solidFill>
                  <a:srgbClr val="00B050"/>
                </a:solidFill>
              </a:rPr>
              <a:t>remove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mcr.microsoft.com/dotnet/core/</a:t>
            </a:r>
            <a:r>
              <a:rPr lang="en-US" dirty="0" err="1">
                <a:solidFill>
                  <a:schemeClr val="tx1"/>
                </a:solidFill>
              </a:rPr>
              <a:t>samples:aspnetapp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70156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35052-9744-49D1-863F-B1A5FA024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sz="3000" dirty="0">
                <a:solidFill>
                  <a:schemeClr val="tx1"/>
                </a:solidFill>
              </a:rPr>
              <a:t>Docker Basic Commands - Containers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D41B4A-3F40-4E01-A6AD-0F4B1F0295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19B51A1E-902D-48AF-9020-955120F399B6}" type="slidenum">
              <a:rPr lang="en-US" noProof="0" smtClean="0"/>
              <a:pPr>
                <a:spcAft>
                  <a:spcPts val="600"/>
                </a:spcAft>
              </a:pPr>
              <a:t>24</a:t>
            </a:fld>
            <a:endParaRPr lang="en-US" noProof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FA4DEE4-1D98-4BD8-9559-8068B9A1FE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Run a command in a new container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docker </a:t>
            </a:r>
            <a:r>
              <a:rPr lang="en-US" b="1" dirty="0">
                <a:solidFill>
                  <a:srgbClr val="FF0000"/>
                </a:solidFill>
              </a:rPr>
              <a:t>container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>
                <a:solidFill>
                  <a:srgbClr val="00B050"/>
                </a:solidFill>
              </a:rPr>
              <a:t>run</a:t>
            </a:r>
            <a:r>
              <a:rPr lang="en-US" dirty="0">
                <a:solidFill>
                  <a:schemeClr val="tx1"/>
                </a:solidFill>
              </a:rPr>
              <a:t> [OPTIONS] IMAGE [COMMAND] [ARG...]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Example:</a:t>
            </a:r>
          </a:p>
          <a:p>
            <a:pPr lvl="2"/>
            <a:r>
              <a:rPr lang="en-US" dirty="0">
                <a:solidFill>
                  <a:schemeClr val="tx1"/>
                </a:solidFill>
              </a:rPr>
              <a:t>docker </a:t>
            </a:r>
            <a:r>
              <a:rPr lang="en-US" b="1" dirty="0">
                <a:solidFill>
                  <a:srgbClr val="FF0000"/>
                </a:solidFill>
              </a:rPr>
              <a:t>container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>
                <a:solidFill>
                  <a:srgbClr val="00B050"/>
                </a:solidFill>
              </a:rPr>
              <a:t>run</a:t>
            </a:r>
            <a:r>
              <a:rPr lang="en-US" dirty="0">
                <a:solidFill>
                  <a:schemeClr val="tx1"/>
                </a:solidFill>
              </a:rPr>
              <a:t> mcr.microsoft.com/dotnet/core/</a:t>
            </a:r>
            <a:r>
              <a:rPr lang="en-US" dirty="0" err="1">
                <a:solidFill>
                  <a:schemeClr val="tx1"/>
                </a:solidFill>
              </a:rPr>
              <a:t>samples:aspnetapp</a:t>
            </a:r>
            <a:endParaRPr lang="en-US" b="1" dirty="0">
              <a:solidFill>
                <a:schemeClr val="tx1"/>
              </a:solidFill>
            </a:endParaRPr>
          </a:p>
          <a:p>
            <a:pPr lvl="2"/>
            <a:r>
              <a:rPr lang="en-US" dirty="0">
                <a:solidFill>
                  <a:schemeClr val="tx1"/>
                </a:solidFill>
              </a:rPr>
              <a:t>docker </a:t>
            </a:r>
            <a:r>
              <a:rPr lang="en-US" b="1" dirty="0">
                <a:solidFill>
                  <a:srgbClr val="FF0000"/>
                </a:solidFill>
              </a:rPr>
              <a:t>container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>
                <a:solidFill>
                  <a:srgbClr val="00B050"/>
                </a:solidFill>
              </a:rPr>
              <a:t>run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b="1" dirty="0">
                <a:solidFill>
                  <a:schemeClr val="tx1"/>
                </a:solidFill>
              </a:rPr>
              <a:t>-p</a:t>
            </a:r>
            <a:r>
              <a:rPr lang="en-US" dirty="0">
                <a:solidFill>
                  <a:schemeClr val="tx1"/>
                </a:solidFill>
              </a:rPr>
              <a:t> 8080:80 </a:t>
            </a:r>
            <a:r>
              <a:rPr lang="en-US" b="1" dirty="0">
                <a:solidFill>
                  <a:schemeClr val="tx1"/>
                </a:solidFill>
              </a:rPr>
              <a:t>-d</a:t>
            </a:r>
            <a:r>
              <a:rPr lang="en-US" dirty="0">
                <a:solidFill>
                  <a:schemeClr val="tx1"/>
                </a:solidFill>
              </a:rPr>
              <a:t> mcr.microsoft.com/dotnet/core/</a:t>
            </a:r>
            <a:r>
              <a:rPr lang="en-US" dirty="0" err="1">
                <a:solidFill>
                  <a:schemeClr val="tx1"/>
                </a:solidFill>
              </a:rPr>
              <a:t>samples:aspnetapp</a:t>
            </a:r>
            <a:endParaRPr lang="en-US" dirty="0">
              <a:solidFill>
                <a:schemeClr val="tx1"/>
              </a:solidFill>
            </a:endParaRPr>
          </a:p>
          <a:p>
            <a:endParaRPr lang="en-US" sz="1200" dirty="0">
              <a:solidFill>
                <a:schemeClr val="tx1"/>
              </a:solidFill>
            </a:endParaRPr>
          </a:p>
          <a:p>
            <a:r>
              <a:rPr lang="en-US" b="1" dirty="0">
                <a:solidFill>
                  <a:schemeClr val="tx1"/>
                </a:solidFill>
              </a:rPr>
              <a:t>Stop one or more running containers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docker </a:t>
            </a:r>
            <a:r>
              <a:rPr lang="en-US" b="1" dirty="0">
                <a:solidFill>
                  <a:srgbClr val="FF0000"/>
                </a:solidFill>
              </a:rPr>
              <a:t>container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>
                <a:solidFill>
                  <a:srgbClr val="00B050"/>
                </a:solidFill>
              </a:rPr>
              <a:t>stop</a:t>
            </a:r>
            <a:r>
              <a:rPr lang="en-US" dirty="0">
                <a:solidFill>
                  <a:schemeClr val="tx1"/>
                </a:solidFill>
              </a:rPr>
              <a:t> [OPTIONS] CONTAINER [CONTAINER...]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Example:</a:t>
            </a:r>
          </a:p>
          <a:p>
            <a:pPr lvl="2"/>
            <a:r>
              <a:rPr lang="en-US" dirty="0">
                <a:solidFill>
                  <a:schemeClr val="tx1"/>
                </a:solidFill>
              </a:rPr>
              <a:t>docker </a:t>
            </a:r>
            <a:r>
              <a:rPr lang="en-US" b="1" dirty="0">
                <a:solidFill>
                  <a:srgbClr val="FF0000"/>
                </a:solidFill>
              </a:rPr>
              <a:t>container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>
                <a:solidFill>
                  <a:srgbClr val="00B050"/>
                </a:solidFill>
              </a:rPr>
              <a:t>stop</a:t>
            </a:r>
            <a:r>
              <a:rPr lang="en-US" dirty="0">
                <a:solidFill>
                  <a:schemeClr val="tx1"/>
                </a:solidFill>
              </a:rPr>
              <a:t> 8d9e6128bc50</a:t>
            </a:r>
          </a:p>
          <a:p>
            <a:pPr lvl="2"/>
            <a:r>
              <a:rPr lang="en-US" dirty="0">
                <a:solidFill>
                  <a:schemeClr val="tx1"/>
                </a:solidFill>
              </a:rPr>
              <a:t>docker </a:t>
            </a:r>
            <a:r>
              <a:rPr lang="en-US" b="1" dirty="0">
                <a:solidFill>
                  <a:srgbClr val="FF0000"/>
                </a:solidFill>
              </a:rPr>
              <a:t>container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>
                <a:solidFill>
                  <a:srgbClr val="00B050"/>
                </a:solidFill>
              </a:rPr>
              <a:t>stop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elegant_ramanujan</a:t>
            </a:r>
            <a:endParaRPr lang="en-US" dirty="0">
              <a:solidFill>
                <a:schemeClr val="tx1"/>
              </a:solidFill>
            </a:endParaRPr>
          </a:p>
          <a:p>
            <a:endParaRPr lang="en-US" sz="1200" dirty="0">
              <a:solidFill>
                <a:schemeClr val="tx1"/>
              </a:solidFill>
            </a:endParaRPr>
          </a:p>
          <a:p>
            <a:r>
              <a:rPr lang="en-US" b="1" dirty="0">
                <a:solidFill>
                  <a:schemeClr val="tx1"/>
                </a:solidFill>
              </a:rPr>
              <a:t>Start one or more stopped containers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docker </a:t>
            </a:r>
            <a:r>
              <a:rPr lang="en-US" b="1" dirty="0">
                <a:solidFill>
                  <a:srgbClr val="FF0000"/>
                </a:solidFill>
              </a:rPr>
              <a:t>container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b="1" dirty="0">
                <a:solidFill>
                  <a:srgbClr val="00B050"/>
                </a:solidFill>
              </a:rPr>
              <a:t>start</a:t>
            </a:r>
            <a:r>
              <a:rPr lang="en-US" dirty="0">
                <a:solidFill>
                  <a:schemeClr val="tx1"/>
                </a:solidFill>
              </a:rPr>
              <a:t> [OPTIONS] CONTAINER [CONTAINER...]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Example:</a:t>
            </a:r>
          </a:p>
          <a:p>
            <a:pPr lvl="2"/>
            <a:r>
              <a:rPr lang="en-US" dirty="0">
                <a:solidFill>
                  <a:schemeClr val="tx1"/>
                </a:solidFill>
              </a:rPr>
              <a:t>docker </a:t>
            </a:r>
            <a:r>
              <a:rPr lang="en-US" b="1" dirty="0">
                <a:solidFill>
                  <a:srgbClr val="FF0000"/>
                </a:solidFill>
              </a:rPr>
              <a:t>container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>
                <a:solidFill>
                  <a:srgbClr val="00B050"/>
                </a:solidFill>
              </a:rPr>
              <a:t>start</a:t>
            </a:r>
            <a:r>
              <a:rPr lang="en-US" dirty="0">
                <a:solidFill>
                  <a:schemeClr val="tx1"/>
                </a:solidFill>
              </a:rPr>
              <a:t> 8d9e6128bc50</a:t>
            </a:r>
          </a:p>
          <a:p>
            <a:pPr lvl="2"/>
            <a:r>
              <a:rPr lang="en-US" dirty="0">
                <a:solidFill>
                  <a:schemeClr val="tx1"/>
                </a:solidFill>
              </a:rPr>
              <a:t>docker </a:t>
            </a:r>
            <a:r>
              <a:rPr lang="en-US" b="1" dirty="0">
                <a:solidFill>
                  <a:srgbClr val="FF0000"/>
                </a:solidFill>
              </a:rPr>
              <a:t>container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b="1" dirty="0">
                <a:solidFill>
                  <a:srgbClr val="00B050"/>
                </a:solidFill>
              </a:rPr>
              <a:t>start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elegant_Ramanujan</a:t>
            </a:r>
            <a:endParaRPr lang="en-US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08153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35052-9744-49D1-863F-B1A5FA024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sz="3000" dirty="0">
                <a:solidFill>
                  <a:schemeClr val="tx1"/>
                </a:solidFill>
              </a:rPr>
              <a:t>Docker Basic Commands - Containers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D41B4A-3F40-4E01-A6AD-0F4B1F0295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19B51A1E-902D-48AF-9020-955120F399B6}" type="slidenum">
              <a:rPr lang="en-US" noProof="0" smtClean="0"/>
              <a:pPr>
                <a:spcAft>
                  <a:spcPts val="600"/>
                </a:spcAft>
              </a:pPr>
              <a:t>25</a:t>
            </a:fld>
            <a:endParaRPr lang="en-US" noProof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FA4DEE4-1D98-4BD8-9559-8068B9A1FE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Remove one or more containers</a:t>
            </a:r>
          </a:p>
          <a:p>
            <a:pPr lvl="1"/>
            <a:r>
              <a:rPr lang="fr-FR" dirty="0">
                <a:solidFill>
                  <a:schemeClr val="tx1"/>
                </a:solidFill>
              </a:rPr>
              <a:t>docker </a:t>
            </a:r>
            <a:r>
              <a:rPr lang="fr-FR" b="1" dirty="0">
                <a:solidFill>
                  <a:srgbClr val="FF0000"/>
                </a:solidFill>
              </a:rPr>
              <a:t>container</a:t>
            </a:r>
            <a:r>
              <a:rPr lang="fr-FR" b="1" dirty="0">
                <a:solidFill>
                  <a:schemeClr val="tx1"/>
                </a:solidFill>
              </a:rPr>
              <a:t> </a:t>
            </a:r>
            <a:r>
              <a:rPr lang="fr-FR" b="1" dirty="0" err="1">
                <a:solidFill>
                  <a:srgbClr val="00B050"/>
                </a:solidFill>
              </a:rPr>
              <a:t>rm</a:t>
            </a:r>
            <a:r>
              <a:rPr lang="fr-FR" dirty="0">
                <a:solidFill>
                  <a:schemeClr val="tx1"/>
                </a:solidFill>
              </a:rPr>
              <a:t> [OPTIONS] CONTAINER [CONTAINER...]</a:t>
            </a:r>
            <a:endParaRPr lang="en-US" dirty="0">
              <a:solidFill>
                <a:schemeClr val="tx1"/>
              </a:solidFill>
            </a:endParaRPr>
          </a:p>
          <a:p>
            <a:pPr lvl="1"/>
            <a:r>
              <a:rPr lang="en-US" dirty="0">
                <a:solidFill>
                  <a:schemeClr val="tx1"/>
                </a:solidFill>
              </a:rPr>
              <a:t>Example:</a:t>
            </a:r>
          </a:p>
          <a:p>
            <a:pPr lvl="2"/>
            <a:r>
              <a:rPr lang="en-US" dirty="0">
                <a:solidFill>
                  <a:schemeClr val="tx1"/>
                </a:solidFill>
              </a:rPr>
              <a:t>docker </a:t>
            </a:r>
            <a:r>
              <a:rPr lang="en-US" b="1" dirty="0">
                <a:solidFill>
                  <a:srgbClr val="FF0000"/>
                </a:solidFill>
              </a:rPr>
              <a:t>container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>
                <a:solidFill>
                  <a:srgbClr val="00B050"/>
                </a:solidFill>
              </a:rPr>
              <a:t>rm</a:t>
            </a:r>
            <a:r>
              <a:rPr lang="en-US" dirty="0">
                <a:solidFill>
                  <a:schemeClr val="tx1"/>
                </a:solidFill>
              </a:rPr>
              <a:t> 8d9e6128bc50</a:t>
            </a:r>
            <a:endParaRPr lang="en-US" b="1" dirty="0">
              <a:solidFill>
                <a:schemeClr val="tx1"/>
              </a:solidFill>
            </a:endParaRPr>
          </a:p>
          <a:p>
            <a:pPr lvl="2"/>
            <a:r>
              <a:rPr lang="en-US" dirty="0">
                <a:solidFill>
                  <a:schemeClr val="tx1"/>
                </a:solidFill>
              </a:rPr>
              <a:t>docker </a:t>
            </a:r>
            <a:r>
              <a:rPr lang="en-US" b="1" dirty="0">
                <a:solidFill>
                  <a:srgbClr val="FF0000"/>
                </a:solidFill>
              </a:rPr>
              <a:t>container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>
                <a:solidFill>
                  <a:srgbClr val="00B050"/>
                </a:solidFill>
              </a:rPr>
              <a:t>rm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elegant_Ramanujan</a:t>
            </a:r>
            <a:endParaRPr lang="en-US" dirty="0">
              <a:solidFill>
                <a:schemeClr val="tx1"/>
              </a:solidFill>
            </a:endParaRPr>
          </a:p>
          <a:p>
            <a:pPr lvl="2"/>
            <a:r>
              <a:rPr lang="en-US" dirty="0">
                <a:solidFill>
                  <a:schemeClr val="tx1"/>
                </a:solidFill>
              </a:rPr>
              <a:t>docker </a:t>
            </a:r>
            <a:r>
              <a:rPr lang="en-US" b="1" dirty="0">
                <a:solidFill>
                  <a:srgbClr val="FF0000"/>
                </a:solidFill>
              </a:rPr>
              <a:t>container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>
                <a:solidFill>
                  <a:srgbClr val="00B050"/>
                </a:solidFill>
              </a:rPr>
              <a:t>rm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b="1" dirty="0">
                <a:solidFill>
                  <a:schemeClr val="tx1"/>
                </a:solidFill>
              </a:rPr>
              <a:t>-f</a:t>
            </a:r>
            <a:r>
              <a:rPr lang="en-US" dirty="0">
                <a:solidFill>
                  <a:schemeClr val="tx1"/>
                </a:solidFill>
              </a:rPr>
              <a:t> 8d9e6128bc50</a:t>
            </a:r>
          </a:p>
          <a:p>
            <a:endParaRPr lang="en-US" sz="1200" dirty="0">
              <a:solidFill>
                <a:schemeClr val="tx1"/>
              </a:solidFill>
            </a:endParaRPr>
          </a:p>
          <a:p>
            <a:r>
              <a:rPr lang="en-US" b="1" dirty="0">
                <a:solidFill>
                  <a:schemeClr val="tx1"/>
                </a:solidFill>
              </a:rPr>
              <a:t>List containers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docker </a:t>
            </a:r>
            <a:r>
              <a:rPr lang="en-US" b="1" dirty="0">
                <a:solidFill>
                  <a:srgbClr val="FF0000"/>
                </a:solidFill>
              </a:rPr>
              <a:t>container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>
                <a:solidFill>
                  <a:srgbClr val="00B050"/>
                </a:solidFill>
              </a:rPr>
              <a:t>ls</a:t>
            </a:r>
            <a:r>
              <a:rPr lang="en-US" dirty="0">
                <a:solidFill>
                  <a:schemeClr val="tx1"/>
                </a:solidFill>
              </a:rPr>
              <a:t> [OPTIONS]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Example:</a:t>
            </a:r>
          </a:p>
          <a:p>
            <a:pPr lvl="2"/>
            <a:r>
              <a:rPr lang="en-US" dirty="0">
                <a:solidFill>
                  <a:schemeClr val="tx1"/>
                </a:solidFill>
              </a:rPr>
              <a:t>docker </a:t>
            </a:r>
            <a:r>
              <a:rPr lang="en-US" b="1" dirty="0">
                <a:solidFill>
                  <a:srgbClr val="FF0000"/>
                </a:solidFill>
              </a:rPr>
              <a:t>container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>
                <a:solidFill>
                  <a:srgbClr val="00B050"/>
                </a:solidFill>
              </a:rPr>
              <a:t>ls</a:t>
            </a:r>
          </a:p>
          <a:p>
            <a:pPr lvl="2"/>
            <a:r>
              <a:rPr lang="en-US" dirty="0">
                <a:solidFill>
                  <a:schemeClr val="tx1"/>
                </a:solidFill>
              </a:rPr>
              <a:t>docker </a:t>
            </a:r>
            <a:r>
              <a:rPr lang="en-US" b="1" dirty="0">
                <a:solidFill>
                  <a:srgbClr val="FF0000"/>
                </a:solidFill>
              </a:rPr>
              <a:t>container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>
                <a:solidFill>
                  <a:srgbClr val="00B050"/>
                </a:solidFill>
              </a:rPr>
              <a:t>list</a:t>
            </a:r>
          </a:p>
          <a:p>
            <a:pPr lvl="2"/>
            <a:r>
              <a:rPr lang="en-US" dirty="0">
                <a:solidFill>
                  <a:schemeClr val="tx1"/>
                </a:solidFill>
              </a:rPr>
              <a:t>docker </a:t>
            </a:r>
            <a:r>
              <a:rPr lang="en-US" b="1" dirty="0">
                <a:solidFill>
                  <a:srgbClr val="FF0000"/>
                </a:solidFill>
              </a:rPr>
              <a:t>container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 err="1">
                <a:solidFill>
                  <a:srgbClr val="00B050"/>
                </a:solidFill>
              </a:rPr>
              <a:t>ps</a:t>
            </a:r>
            <a:endParaRPr lang="en-US" b="1" dirty="0">
              <a:solidFill>
                <a:srgbClr val="00B050"/>
              </a:solidFill>
            </a:endParaRPr>
          </a:p>
          <a:p>
            <a:pPr lvl="2"/>
            <a:r>
              <a:rPr lang="en-US" dirty="0">
                <a:solidFill>
                  <a:schemeClr val="tx1"/>
                </a:solidFill>
              </a:rPr>
              <a:t>docker </a:t>
            </a:r>
            <a:r>
              <a:rPr lang="en-US" b="1" dirty="0">
                <a:solidFill>
                  <a:srgbClr val="FF0000"/>
                </a:solidFill>
              </a:rPr>
              <a:t>container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>
                <a:solidFill>
                  <a:srgbClr val="00B050"/>
                </a:solidFill>
              </a:rPr>
              <a:t>ls</a:t>
            </a:r>
            <a:r>
              <a:rPr lang="en-US" b="1" dirty="0">
                <a:solidFill>
                  <a:schemeClr val="tx1"/>
                </a:solidFill>
              </a:rPr>
              <a:t> -a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36985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DB644975-9A06-45B5-89ED-E5EDB6F29C1E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1"/>
            <a:ext cx="12192000" cy="68580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6E45F5-815C-4BAB-964C-8FE53A6F7D5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26</a:t>
            </a:fld>
            <a:endParaRPr lang="en-US" noProof="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C3C7D84-459E-48F3-BE44-68B9E5D73EC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2000" b="1" dirty="0">
                <a:latin typeface="+mj-lt"/>
              </a:rPr>
              <a:t>Demo</a:t>
            </a:r>
            <a:endParaRPr lang="en-US" sz="16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15702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795CCFE-9DD6-45C1-9268-A536E7061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C8D794-0AD2-49B6-9057-B89CE2080C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27</a:t>
            </a:fld>
            <a:endParaRPr lang="en-US" noProof="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527DEA5-2D08-4609-B021-2CF8950603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009649"/>
            <a:ext cx="11328000" cy="5667781"/>
          </a:xfrm>
        </p:spPr>
        <p:txBody>
          <a:bodyPr/>
          <a:lstStyle/>
          <a:p>
            <a:r>
              <a:rPr lang="en-US" sz="1600" dirty="0"/>
              <a:t>Show docker hub.</a:t>
            </a:r>
          </a:p>
          <a:p>
            <a:r>
              <a:rPr lang="en-US" sz="1600" dirty="0"/>
              <a:t>Show the Windows containers and Linux Containers</a:t>
            </a:r>
          </a:p>
          <a:p>
            <a:r>
              <a:rPr lang="en-US" sz="1600" dirty="0"/>
              <a:t>Small brief about command structure.</a:t>
            </a:r>
          </a:p>
          <a:p>
            <a:r>
              <a:rPr lang="en-US" sz="1600" b="1" dirty="0"/>
              <a:t>pull an image</a:t>
            </a:r>
          </a:p>
          <a:p>
            <a:pPr lvl="1"/>
            <a:r>
              <a:rPr lang="en-US" sz="1400" dirty="0"/>
              <a:t>docker image list</a:t>
            </a:r>
          </a:p>
          <a:p>
            <a:pPr lvl="1"/>
            <a:r>
              <a:rPr lang="en-US" sz="1400" dirty="0"/>
              <a:t>docker pull mcr.microsoft.com/dotnet/core/</a:t>
            </a:r>
            <a:r>
              <a:rPr lang="en-US" sz="1400" dirty="0" err="1"/>
              <a:t>samples:aspnetapp</a:t>
            </a:r>
            <a:endParaRPr lang="en-US" sz="1400" dirty="0"/>
          </a:p>
          <a:p>
            <a:r>
              <a:rPr lang="en-US" sz="1600" b="1" dirty="0"/>
              <a:t>Run a Docker container</a:t>
            </a:r>
          </a:p>
          <a:p>
            <a:pPr lvl="1"/>
            <a:r>
              <a:rPr lang="en-US" sz="1400" dirty="0"/>
              <a:t>docker container run mcr.microsoft.com/dotnet/core/</a:t>
            </a:r>
            <a:r>
              <a:rPr lang="en-US" sz="1400" dirty="0" err="1"/>
              <a:t>samples:aspnetapp</a:t>
            </a:r>
            <a:endParaRPr lang="en-US" sz="1400" dirty="0"/>
          </a:p>
          <a:p>
            <a:pPr lvl="1"/>
            <a:r>
              <a:rPr lang="en-US" sz="1400" dirty="0"/>
              <a:t>docker container run </a:t>
            </a:r>
            <a:r>
              <a:rPr lang="en-US" sz="1400" b="1" dirty="0"/>
              <a:t>-p 8080:80</a:t>
            </a:r>
            <a:r>
              <a:rPr lang="en-US" sz="1400" dirty="0"/>
              <a:t> </a:t>
            </a:r>
            <a:r>
              <a:rPr lang="en-US" sz="1400" b="1" dirty="0"/>
              <a:t>-d</a:t>
            </a:r>
            <a:r>
              <a:rPr lang="en-US" sz="1400" dirty="0"/>
              <a:t> mcr.microsoft.com/dotnet/core/</a:t>
            </a:r>
            <a:r>
              <a:rPr lang="en-US" sz="1400" dirty="0" err="1"/>
              <a:t>samples:aspnetapp</a:t>
            </a:r>
            <a:endParaRPr lang="en-US" sz="1400" dirty="0"/>
          </a:p>
          <a:p>
            <a:pPr lvl="2"/>
            <a:r>
              <a:rPr lang="en-US" sz="1200" dirty="0"/>
              <a:t>Highlight the “</a:t>
            </a:r>
            <a:r>
              <a:rPr lang="en-US" sz="1200" b="1" dirty="0"/>
              <a:t>-p</a:t>
            </a:r>
            <a:r>
              <a:rPr lang="en-US" sz="1200" dirty="0"/>
              <a:t>” and “</a:t>
            </a:r>
            <a:r>
              <a:rPr lang="en-US" sz="1200" b="1" dirty="0"/>
              <a:t>-d</a:t>
            </a:r>
            <a:r>
              <a:rPr lang="en-US" sz="1200" dirty="0"/>
              <a:t>” parameters</a:t>
            </a:r>
          </a:p>
          <a:p>
            <a:pPr lvl="1"/>
            <a:r>
              <a:rPr lang="en-US" sz="1400" dirty="0"/>
              <a:t>docker container </a:t>
            </a:r>
            <a:r>
              <a:rPr lang="en-US" sz="1400" b="1" dirty="0"/>
              <a:t>stop</a:t>
            </a:r>
            <a:r>
              <a:rPr lang="en-US" sz="1400" dirty="0"/>
              <a:t> </a:t>
            </a:r>
            <a:r>
              <a:rPr lang="en-US" sz="1400" dirty="0" err="1"/>
              <a:t>elegant_ramanujan</a:t>
            </a:r>
            <a:endParaRPr lang="en-US" sz="1400" dirty="0"/>
          </a:p>
          <a:p>
            <a:pPr lvl="1"/>
            <a:r>
              <a:rPr lang="en-US" sz="1400" dirty="0"/>
              <a:t>docker container </a:t>
            </a:r>
            <a:r>
              <a:rPr lang="en-US" sz="1400" b="1" dirty="0"/>
              <a:t>start</a:t>
            </a:r>
            <a:r>
              <a:rPr lang="en-US" sz="1400" dirty="0"/>
              <a:t> </a:t>
            </a:r>
            <a:r>
              <a:rPr lang="en-US" sz="1400" dirty="0" err="1"/>
              <a:t>elegant_Ramanujan</a:t>
            </a:r>
            <a:endParaRPr lang="en-US" sz="1400" dirty="0"/>
          </a:p>
          <a:p>
            <a:pPr lvl="1"/>
            <a:r>
              <a:rPr lang="en-US" sz="1400" dirty="0"/>
              <a:t>docker container </a:t>
            </a:r>
            <a:r>
              <a:rPr lang="en-US" sz="1400" b="1" dirty="0"/>
              <a:t>rm</a:t>
            </a:r>
            <a:r>
              <a:rPr lang="en-US" sz="1400" dirty="0"/>
              <a:t> </a:t>
            </a:r>
            <a:r>
              <a:rPr lang="en-US" sz="1400" dirty="0" err="1"/>
              <a:t>elegant_Ramanujan</a:t>
            </a:r>
            <a:r>
              <a:rPr lang="en-US" sz="1400" dirty="0"/>
              <a:t> </a:t>
            </a:r>
            <a:r>
              <a:rPr lang="en-US" sz="1400" dirty="0">
                <a:sym typeface="Wingdings" panose="05000000000000000000" pitchFamily="2" charset="2"/>
              </a:rPr>
              <a:t> docker container </a:t>
            </a:r>
            <a:r>
              <a:rPr lang="en-US" sz="1400" b="1" dirty="0">
                <a:sym typeface="Wingdings" panose="05000000000000000000" pitchFamily="2" charset="2"/>
              </a:rPr>
              <a:t>rm -f </a:t>
            </a:r>
            <a:r>
              <a:rPr lang="en-US" sz="1400" dirty="0" err="1">
                <a:sym typeface="Wingdings" panose="05000000000000000000" pitchFamily="2" charset="2"/>
              </a:rPr>
              <a:t>elegant_Ramanujan</a:t>
            </a:r>
            <a:endParaRPr lang="en-US" sz="1400" dirty="0">
              <a:sym typeface="Wingdings" panose="05000000000000000000" pitchFamily="2" charset="2"/>
            </a:endParaRPr>
          </a:p>
          <a:p>
            <a:r>
              <a:rPr lang="en-US" sz="1600" b="1" dirty="0"/>
              <a:t>Remove Docker images</a:t>
            </a:r>
          </a:p>
          <a:p>
            <a:pPr lvl="1"/>
            <a:r>
              <a:rPr lang="en-US" sz="1400" dirty="0"/>
              <a:t>docker </a:t>
            </a:r>
            <a:r>
              <a:rPr lang="en-US" sz="1400" b="1" dirty="0"/>
              <a:t>image rm</a:t>
            </a:r>
            <a:r>
              <a:rPr lang="en-US" sz="1400" dirty="0"/>
              <a:t> mcr.microsoft.com/dotnet/core/</a:t>
            </a:r>
            <a:r>
              <a:rPr lang="en-US" sz="1400" dirty="0" err="1"/>
              <a:t>samples:aspnetapp</a:t>
            </a:r>
            <a:endParaRPr lang="en-US" sz="1400" dirty="0"/>
          </a:p>
          <a:p>
            <a:r>
              <a:rPr lang="en-US" sz="1600" b="1" dirty="0"/>
              <a:t>Containers and files</a:t>
            </a:r>
          </a:p>
          <a:p>
            <a:pPr lvl="1"/>
            <a:r>
              <a:rPr lang="en-US" sz="1400" dirty="0"/>
              <a:t>Mention volumes</a:t>
            </a:r>
          </a:p>
          <a:p>
            <a:r>
              <a:rPr lang="en-US" sz="1600" b="1" dirty="0"/>
              <a:t>Manage Docker containers</a:t>
            </a:r>
          </a:p>
          <a:p>
            <a:pPr lvl="1"/>
            <a:r>
              <a:rPr lang="en-US" sz="1400" dirty="0"/>
              <a:t>docker </a:t>
            </a:r>
            <a:r>
              <a:rPr lang="en-US" sz="1400" dirty="0" err="1"/>
              <a:t>ps</a:t>
            </a:r>
            <a:r>
              <a:rPr lang="en-US" sz="1400" dirty="0"/>
              <a:t> </a:t>
            </a:r>
            <a:r>
              <a:rPr lang="en-US" sz="1400" dirty="0">
                <a:sym typeface="Wingdings" panose="05000000000000000000" pitchFamily="2" charset="2"/>
              </a:rPr>
              <a:t> docker container 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80840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7F6D15BA-3840-427B-994C-E3552EB9A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Create your Docker image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D271C5-A39D-4D26-9D7E-A69616C43C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28</a:t>
            </a:fld>
            <a:endParaRPr lang="en-US" noProof="0" dirty="0"/>
          </a:p>
        </p:txBody>
      </p:sp>
      <p:graphicFrame>
        <p:nvGraphicFramePr>
          <p:cNvPr id="14" name="Content Placeholder 13">
            <a:extLst>
              <a:ext uri="{FF2B5EF4-FFF2-40B4-BE49-F238E27FC236}">
                <a16:creationId xmlns:a16="http://schemas.microsoft.com/office/drawing/2014/main" id="{892FBCBE-C250-4660-A044-7DA4687185D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2531923"/>
              </p:ext>
            </p:extLst>
          </p:nvPr>
        </p:nvGraphicFramePr>
        <p:xfrm>
          <a:off x="432000" y="1512000"/>
          <a:ext cx="11295656" cy="4679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6" name="Diagram 15">
            <a:extLst>
              <a:ext uri="{FF2B5EF4-FFF2-40B4-BE49-F238E27FC236}">
                <a16:creationId xmlns:a16="http://schemas.microsoft.com/office/drawing/2014/main" id="{3B4BC411-485C-498B-8F6D-04A8651EAA8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98765306"/>
              </p:ext>
            </p:extLst>
          </p:nvPr>
        </p:nvGraphicFramePr>
        <p:xfrm>
          <a:off x="432000" y="1308683"/>
          <a:ext cx="11295656" cy="13422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17" name="Multiplication Sign 16">
            <a:extLst>
              <a:ext uri="{FF2B5EF4-FFF2-40B4-BE49-F238E27FC236}">
                <a16:creationId xmlns:a16="http://schemas.microsoft.com/office/drawing/2014/main" id="{C96064BF-954C-4900-9C5A-73B1D2ACF7F5}"/>
              </a:ext>
            </a:extLst>
          </p:cNvPr>
          <p:cNvSpPr/>
          <p:nvPr/>
        </p:nvSpPr>
        <p:spPr>
          <a:xfrm>
            <a:off x="3729037" y="2964788"/>
            <a:ext cx="4733925" cy="1773674"/>
          </a:xfrm>
          <a:prstGeom prst="mathMultiply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Multiplication Sign 17">
            <a:extLst>
              <a:ext uri="{FF2B5EF4-FFF2-40B4-BE49-F238E27FC236}">
                <a16:creationId xmlns:a16="http://schemas.microsoft.com/office/drawing/2014/main" id="{C991491B-8657-431B-B1B9-0037D80F0B51}"/>
              </a:ext>
            </a:extLst>
          </p:cNvPr>
          <p:cNvSpPr/>
          <p:nvPr/>
        </p:nvSpPr>
        <p:spPr>
          <a:xfrm>
            <a:off x="-433388" y="2964788"/>
            <a:ext cx="4733925" cy="1773674"/>
          </a:xfrm>
          <a:prstGeom prst="mathMultiply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Multiplication Sign 18">
            <a:extLst>
              <a:ext uri="{FF2B5EF4-FFF2-40B4-BE49-F238E27FC236}">
                <a16:creationId xmlns:a16="http://schemas.microsoft.com/office/drawing/2014/main" id="{BD8A9241-1795-4D2E-B45D-1B9E0256D3FE}"/>
              </a:ext>
            </a:extLst>
          </p:cNvPr>
          <p:cNvSpPr/>
          <p:nvPr/>
        </p:nvSpPr>
        <p:spPr>
          <a:xfrm>
            <a:off x="7891465" y="2964788"/>
            <a:ext cx="4733925" cy="1773674"/>
          </a:xfrm>
          <a:prstGeom prst="mathMultiply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4828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dgm id="{142490D3-EB78-45D9-B025-9BD092A5D3B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>
                                            <p:graphicEl>
                                              <a:dgm id="{142490D3-EB78-45D9-B025-9BD092A5D3B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>
                                            <p:graphicEl>
                                              <a:dgm id="{142490D3-EB78-45D9-B025-9BD092A5D3B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dgm id="{0B848C78-0917-465D-8CC8-934C376D4A1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>
                                            <p:graphicEl>
                                              <a:dgm id="{0B848C78-0917-465D-8CC8-934C376D4A1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>
                                            <p:graphicEl>
                                              <a:dgm id="{0B848C78-0917-465D-8CC8-934C376D4A1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dgm id="{CFE8EC80-28CB-434D-8372-CC407486851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>
                                            <p:graphicEl>
                                              <a:dgm id="{CFE8EC80-28CB-434D-8372-CC407486851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">
                                            <p:graphicEl>
                                              <a:dgm id="{CFE8EC80-28CB-434D-8372-CC407486851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dgm id="{70A840F0-E679-4B0E-979B-F0E40E77474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">
                                            <p:graphicEl>
                                              <a:dgm id="{70A840F0-E679-4B0E-979B-F0E40E77474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>
                                            <p:graphicEl>
                                              <a:dgm id="{70A840F0-E679-4B0E-979B-F0E40E77474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dgm id="{9D11D396-3961-4C8B-8D25-AAB9AFD0AAF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">
                                            <p:graphicEl>
                                              <a:dgm id="{9D11D396-3961-4C8B-8D25-AAB9AFD0AAF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>
                                            <p:graphicEl>
                                              <a:dgm id="{9D11D396-3961-4C8B-8D25-AAB9AFD0AAF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4" grpId="0" uiExpand="1">
        <p:bldSub>
          <a:bldDgm bld="one"/>
        </p:bldSub>
      </p:bldGraphic>
      <p:bldGraphic spid="16" grpId="0">
        <p:bldAsOne/>
      </p:bldGraphic>
      <p:bldP spid="17" grpId="0" animBg="1"/>
      <p:bldP spid="18" grpId="0" animBg="1"/>
      <p:bldP spid="19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D5961E0-3117-4E1A-84EA-A62AC6FA4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900" y="540167"/>
            <a:ext cx="5370576" cy="213586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What is a 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Dockerfile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?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7ACE96D-E327-4A4A-BADE-AA01A6AFC03A}"/>
              </a:ext>
            </a:extLst>
          </p:cNvPr>
          <p:cNvSpPr/>
          <p:nvPr/>
        </p:nvSpPr>
        <p:spPr>
          <a:xfrm>
            <a:off x="422899" y="2880452"/>
            <a:ext cx="7169137" cy="309544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latin typeface="Corbel" panose="020B0503020204020204" pitchFamily="34" charset="0"/>
              </a:rPr>
              <a:t>A </a:t>
            </a:r>
            <a:r>
              <a:rPr lang="en-US" sz="2400" b="1" dirty="0" err="1">
                <a:latin typeface="Corbel" panose="020B0503020204020204" pitchFamily="34" charset="0"/>
              </a:rPr>
              <a:t>Dockerfile</a:t>
            </a:r>
            <a:r>
              <a:rPr lang="en-US" sz="2400" dirty="0">
                <a:latin typeface="Corbel" panose="020B0503020204020204" pitchFamily="34" charset="0"/>
              </a:rPr>
              <a:t> is a plain text file containing all the commands needed to build an image. </a:t>
            </a:r>
            <a:r>
              <a:rPr lang="en-US" sz="2400" dirty="0" err="1">
                <a:latin typeface="Corbel" panose="020B0503020204020204" pitchFamily="34" charset="0"/>
              </a:rPr>
              <a:t>Dockerfiles</a:t>
            </a:r>
            <a:r>
              <a:rPr lang="en-US" sz="2400" dirty="0">
                <a:latin typeface="Corbel" panose="020B0503020204020204" pitchFamily="34" charset="0"/>
              </a:rPr>
              <a:t> are written in a minimal scripting language designed for building and configuring images, and documents the operations required to build an image starting with a base image.</a:t>
            </a:r>
          </a:p>
        </p:txBody>
      </p:sp>
      <p:sp>
        <p:nvSpPr>
          <p:cNvPr id="35" name="Slide Number Placeholder 5">
            <a:extLst>
              <a:ext uri="{FF2B5EF4-FFF2-40B4-BE49-F238E27FC236}">
                <a16:creationId xmlns:a16="http://schemas.microsoft.com/office/drawing/2014/main" id="{461C226C-B438-4956-9BC4-B80EF6C0885A}"/>
              </a:ext>
            </a:extLst>
          </p:cNvPr>
          <p:cNvSpPr txBox="1">
            <a:spLocks/>
          </p:cNvSpPr>
          <p:nvPr/>
        </p:nvSpPr>
        <p:spPr>
          <a:xfrm>
            <a:off x="11727656" y="6277243"/>
            <a:ext cx="464344" cy="400188"/>
          </a:xfrm>
          <a:prstGeom prst="roundRect">
            <a:avLst>
              <a:gd name="adj" fmla="val 9526"/>
            </a:avLst>
          </a:prstGeom>
          <a:gradFill>
            <a:gsLst>
              <a:gs pos="20000">
                <a:schemeClr val="tx1">
                  <a:lumMod val="75000"/>
                  <a:lumOff val="25000"/>
                </a:schemeClr>
              </a:gs>
              <a:gs pos="82000">
                <a:schemeClr val="tx1"/>
              </a:gs>
            </a:gsLst>
            <a:lin ang="3000000" scaled="0"/>
          </a:gradFill>
          <a:ln w="6350">
            <a:solidFill>
              <a:schemeClr val="accent5">
                <a:lumMod val="50000"/>
                <a:lumOff val="50000"/>
              </a:schemeClr>
            </a:solidFill>
          </a:ln>
        </p:spPr>
        <p:txBody>
          <a:bodyPr vert="horz" lIns="0" tIns="0" rIns="0" bIns="0" rtlCol="0" anchor="ctr"/>
          <a:lstStyle>
            <a:defPPr>
              <a:defRPr lang="en-US"/>
            </a:defPPr>
            <a:lvl1pPr algn="ctr">
              <a:defRPr sz="12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fld id="{19B51A1E-902D-48AF-9020-955120F399B6}" type="slidenum">
              <a:rPr lang="en-US"/>
              <a:pPr>
                <a:spcAft>
                  <a:spcPts val="600"/>
                </a:spcAft>
              </a:pPr>
              <a:t>29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05C2311-CBAE-4D04-9060-185D5E39A6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0895" y="2676034"/>
            <a:ext cx="1914525" cy="238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5473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E3549037-28F9-4165-9638-6C47D738E3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Azure Kuwait – What has been achieved so far?</a:t>
            </a:r>
            <a:endParaRPr lang="en-US" dirty="0"/>
          </a:p>
        </p:txBody>
      </p:sp>
      <p:graphicFrame>
        <p:nvGraphicFramePr>
          <p:cNvPr id="11" name="Content Placeholder 10">
            <a:extLst>
              <a:ext uri="{FF2B5EF4-FFF2-40B4-BE49-F238E27FC236}">
                <a16:creationId xmlns:a16="http://schemas.microsoft.com/office/drawing/2014/main" id="{A982837F-4446-4E13-B823-461C19C9814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87943757"/>
              </p:ext>
            </p:extLst>
          </p:nvPr>
        </p:nvGraphicFramePr>
        <p:xfrm>
          <a:off x="431800" y="1511300"/>
          <a:ext cx="11328400" cy="46799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A2C7D1-D6B9-4E8E-829D-E5FB7AA769A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77622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CA9FB99B-67ED-4EAE-8C6C-7C6EBC4AB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1"/>
                </a:solidFill>
              </a:rPr>
              <a:t>Dockerfile</a:t>
            </a:r>
            <a:r>
              <a:rPr lang="en-US" dirty="0">
                <a:solidFill>
                  <a:schemeClr val="tx1"/>
                </a:solidFill>
              </a:rPr>
              <a:t> 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6B4C43-C091-4054-A684-8E4B62A9DC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19B51A1E-902D-48AF-9020-955120F399B6}" type="slidenum">
              <a:rPr lang="en-US" noProof="0" smtClean="0"/>
              <a:pPr>
                <a:spcAft>
                  <a:spcPts val="600"/>
                </a:spcAft>
              </a:pPr>
              <a:t>30</a:t>
            </a:fld>
            <a:endParaRPr lang="en-US" noProof="0"/>
          </a:p>
        </p:txBody>
      </p:sp>
      <p:pic>
        <p:nvPicPr>
          <p:cNvPr id="29" name="Content Placeholder 28" descr="A picture containing drawing&#10;&#10;Description automatically generated">
            <a:extLst>
              <a:ext uri="{FF2B5EF4-FFF2-40B4-BE49-F238E27FC236}">
                <a16:creationId xmlns:a16="http://schemas.microsoft.com/office/drawing/2014/main" id="{044D29A4-D5A2-4B37-989C-6FEC008C2A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50" y="2451100"/>
            <a:ext cx="11239500" cy="2800350"/>
          </a:xfrm>
        </p:spPr>
      </p:pic>
    </p:spTree>
    <p:extLst>
      <p:ext uri="{BB962C8B-B14F-4D97-AF65-F5344CB8AC3E}">
        <p14:creationId xmlns:p14="http://schemas.microsoft.com/office/powerpoint/2010/main" val="37307913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35052-9744-49D1-863F-B1A5FA024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sz="3000" dirty="0">
                <a:solidFill>
                  <a:schemeClr val="tx1"/>
                </a:solidFill>
              </a:rPr>
              <a:t>Build </a:t>
            </a:r>
            <a:r>
              <a:rPr lang="en-US" sz="3000" dirty="0" err="1">
                <a:solidFill>
                  <a:schemeClr val="tx1"/>
                </a:solidFill>
              </a:rPr>
              <a:t>Dockerfile</a:t>
            </a:r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D41B4A-3F40-4E01-A6AD-0F4B1F0295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19B51A1E-902D-48AF-9020-955120F399B6}" type="slidenum">
              <a:rPr lang="en-US" noProof="0" smtClean="0"/>
              <a:pPr>
                <a:spcAft>
                  <a:spcPts val="600"/>
                </a:spcAft>
              </a:pPr>
              <a:t>31</a:t>
            </a:fld>
            <a:endParaRPr lang="en-US" noProof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FA4DEE4-1D98-4BD8-9559-8068B9A1FE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Build an image from a </a:t>
            </a:r>
            <a:r>
              <a:rPr lang="en-US" b="1" dirty="0" err="1">
                <a:solidFill>
                  <a:schemeClr val="tx1"/>
                </a:solidFill>
              </a:rPr>
              <a:t>Dockerfile</a:t>
            </a:r>
            <a:endParaRPr lang="en-US" b="1" dirty="0">
              <a:solidFill>
                <a:schemeClr val="tx1"/>
              </a:solidFill>
            </a:endParaRPr>
          </a:p>
          <a:p>
            <a:pPr lvl="1"/>
            <a:r>
              <a:rPr lang="en-US" dirty="0">
                <a:solidFill>
                  <a:schemeClr val="tx1"/>
                </a:solidFill>
              </a:rPr>
              <a:t>docker </a:t>
            </a:r>
            <a:r>
              <a:rPr lang="en-US" b="1" dirty="0">
                <a:solidFill>
                  <a:srgbClr val="FF0000"/>
                </a:solidFill>
              </a:rPr>
              <a:t>build</a:t>
            </a:r>
            <a:r>
              <a:rPr lang="en-US" dirty="0">
                <a:solidFill>
                  <a:schemeClr val="tx1"/>
                </a:solidFill>
              </a:rPr>
              <a:t> [OPTIONS] PATH | URL | -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Example:</a:t>
            </a:r>
          </a:p>
          <a:p>
            <a:pPr lvl="2"/>
            <a:r>
              <a:rPr lang="en-US" dirty="0">
                <a:solidFill>
                  <a:schemeClr val="tx1"/>
                </a:solidFill>
              </a:rPr>
              <a:t>docker </a:t>
            </a:r>
            <a:r>
              <a:rPr lang="en-US" b="1" dirty="0">
                <a:solidFill>
                  <a:srgbClr val="FF0000"/>
                </a:solidFill>
              </a:rPr>
              <a:t>build</a:t>
            </a:r>
            <a:r>
              <a:rPr lang="en-US" b="1" dirty="0">
                <a:solidFill>
                  <a:schemeClr val="tx1"/>
                </a:solidFill>
              </a:rPr>
              <a:t> .</a:t>
            </a:r>
          </a:p>
          <a:p>
            <a:pPr lvl="2"/>
            <a:r>
              <a:rPr lang="en-US" dirty="0">
                <a:solidFill>
                  <a:schemeClr val="tx1"/>
                </a:solidFill>
              </a:rPr>
              <a:t>docker </a:t>
            </a:r>
            <a:r>
              <a:rPr lang="en-US" b="1" dirty="0">
                <a:solidFill>
                  <a:srgbClr val="FF0000"/>
                </a:solidFill>
              </a:rPr>
              <a:t>build</a:t>
            </a:r>
            <a:r>
              <a:rPr lang="en-US" b="1" dirty="0">
                <a:solidFill>
                  <a:schemeClr val="tx1"/>
                </a:solidFill>
              </a:rPr>
              <a:t> -t </a:t>
            </a:r>
            <a:r>
              <a:rPr lang="en-US" dirty="0">
                <a:solidFill>
                  <a:schemeClr val="tx1"/>
                </a:solidFill>
              </a:rPr>
              <a:t>myapp:v1 </a:t>
            </a:r>
            <a:r>
              <a:rPr lang="en-US" b="1" dirty="0">
                <a:solidFill>
                  <a:schemeClr val="tx1"/>
                </a:solidFill>
              </a:rPr>
              <a:t>.</a:t>
            </a:r>
          </a:p>
          <a:p>
            <a:pPr lvl="2"/>
            <a:r>
              <a:rPr lang="en-US" dirty="0">
                <a:solidFill>
                  <a:schemeClr val="tx1"/>
                </a:solidFill>
              </a:rPr>
              <a:t>docker </a:t>
            </a:r>
            <a:r>
              <a:rPr lang="en-US" b="1" dirty="0">
                <a:solidFill>
                  <a:srgbClr val="FF0000"/>
                </a:solidFill>
              </a:rPr>
              <a:t>build</a:t>
            </a:r>
            <a:r>
              <a:rPr lang="en-US" b="1" dirty="0">
                <a:solidFill>
                  <a:schemeClr val="tx1"/>
                </a:solidFill>
              </a:rPr>
              <a:t> -t </a:t>
            </a:r>
            <a:r>
              <a:rPr lang="en-US" dirty="0">
                <a:solidFill>
                  <a:schemeClr val="tx1"/>
                </a:solidFill>
              </a:rPr>
              <a:t>myapp:v1 </a:t>
            </a:r>
            <a:r>
              <a:rPr lang="en-US" b="1" dirty="0">
                <a:solidFill>
                  <a:schemeClr val="tx1"/>
                </a:solidFill>
              </a:rPr>
              <a:t>-t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myapp:latest</a:t>
            </a:r>
            <a:r>
              <a:rPr lang="en-US" dirty="0">
                <a:solidFill>
                  <a:schemeClr val="tx1"/>
                </a:solidFill>
              </a:rPr>
              <a:t> .</a:t>
            </a:r>
            <a:r>
              <a:rPr lang="en-US" b="1" dirty="0">
                <a:solidFill>
                  <a:schemeClr val="tx1"/>
                </a:solidFill>
              </a:rPr>
              <a:t>/samples/</a:t>
            </a:r>
          </a:p>
        </p:txBody>
      </p:sp>
    </p:spTree>
    <p:extLst>
      <p:ext uri="{BB962C8B-B14F-4D97-AF65-F5344CB8AC3E}">
        <p14:creationId xmlns:p14="http://schemas.microsoft.com/office/powerpoint/2010/main" val="18257797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DB644975-9A06-45B5-89ED-E5EDB6F29C1E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1"/>
            <a:ext cx="12192000" cy="68580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6E45F5-815C-4BAB-964C-8FE53A6F7D5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32</a:t>
            </a:fld>
            <a:endParaRPr lang="en-US" noProof="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C3C7D84-459E-48F3-BE44-68B9E5D73EC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2000" b="1" dirty="0">
                <a:latin typeface="+mj-lt"/>
              </a:rPr>
              <a:t>Demo</a:t>
            </a:r>
            <a:endParaRPr lang="en-US" sz="16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69810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D5961E0-3117-4E1A-84EA-A62AC6FA4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900" y="540167"/>
            <a:ext cx="5370576" cy="213586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What is </a:t>
            </a:r>
            <a:r>
              <a:rPr lang="en-US" sz="4800" dirty="0">
                <a:solidFill>
                  <a:schemeClr val="tx1"/>
                </a:solidFill>
              </a:rPr>
              <a:t>Azure Container Registry (ACR)?</a:t>
            </a:r>
            <a:endParaRPr lang="en-US" sz="4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7ACE96D-E327-4A4A-BADE-AA01A6AFC03A}"/>
              </a:ext>
            </a:extLst>
          </p:cNvPr>
          <p:cNvSpPr/>
          <p:nvPr/>
        </p:nvSpPr>
        <p:spPr>
          <a:xfrm>
            <a:off x="422899" y="2880452"/>
            <a:ext cx="7169137" cy="309544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latin typeface="Corbel" panose="020B0503020204020204" pitchFamily="34" charset="0"/>
              </a:rPr>
              <a:t>Azure Container Registry </a:t>
            </a:r>
            <a:r>
              <a:rPr lang="en-US" sz="2400" dirty="0">
                <a:latin typeface="Corbel" panose="020B0503020204020204" pitchFamily="34" charset="0"/>
              </a:rPr>
              <a:t>is a managed, private Docker registry service based on the open-source Docker Registry 2.0.</a:t>
            </a:r>
          </a:p>
        </p:txBody>
      </p:sp>
      <p:sp>
        <p:nvSpPr>
          <p:cNvPr id="35" name="Slide Number Placeholder 5">
            <a:extLst>
              <a:ext uri="{FF2B5EF4-FFF2-40B4-BE49-F238E27FC236}">
                <a16:creationId xmlns:a16="http://schemas.microsoft.com/office/drawing/2014/main" id="{461C226C-B438-4956-9BC4-B80EF6C0885A}"/>
              </a:ext>
            </a:extLst>
          </p:cNvPr>
          <p:cNvSpPr txBox="1">
            <a:spLocks/>
          </p:cNvSpPr>
          <p:nvPr/>
        </p:nvSpPr>
        <p:spPr>
          <a:xfrm>
            <a:off x="11727656" y="6277243"/>
            <a:ext cx="464344" cy="400188"/>
          </a:xfrm>
          <a:prstGeom prst="roundRect">
            <a:avLst>
              <a:gd name="adj" fmla="val 9526"/>
            </a:avLst>
          </a:prstGeom>
          <a:gradFill>
            <a:gsLst>
              <a:gs pos="20000">
                <a:schemeClr val="tx1">
                  <a:lumMod val="75000"/>
                  <a:lumOff val="25000"/>
                </a:schemeClr>
              </a:gs>
              <a:gs pos="82000">
                <a:schemeClr val="tx1"/>
              </a:gs>
            </a:gsLst>
            <a:lin ang="3000000" scaled="0"/>
          </a:gradFill>
          <a:ln w="6350">
            <a:solidFill>
              <a:schemeClr val="accent5">
                <a:lumMod val="50000"/>
                <a:lumOff val="50000"/>
              </a:schemeClr>
            </a:solidFill>
          </a:ln>
        </p:spPr>
        <p:txBody>
          <a:bodyPr vert="horz" lIns="0" tIns="0" rIns="0" bIns="0" rtlCol="0" anchor="ctr"/>
          <a:lstStyle>
            <a:defPPr>
              <a:defRPr lang="en-US"/>
            </a:defPPr>
            <a:lvl1pPr algn="ctr">
              <a:defRPr sz="12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fld id="{19B51A1E-902D-48AF-9020-955120F399B6}" type="slidenum">
              <a:rPr lang="en-US"/>
              <a:pPr>
                <a:spcAft>
                  <a:spcPts val="600"/>
                </a:spcAft>
              </a:pPr>
              <a:t>33</a:t>
            </a:fld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DB30ED42-3796-412A-AEC8-EC674BAD27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05192" y="2676034"/>
            <a:ext cx="3095445" cy="3095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8778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D5961E0-3117-4E1A-84EA-A62AC6FA4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900" y="540167"/>
            <a:ext cx="5370576" cy="213586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What is </a:t>
            </a:r>
            <a:r>
              <a:rPr lang="en-US" sz="4800" dirty="0">
                <a:solidFill>
                  <a:schemeClr val="tx1"/>
                </a:solidFill>
              </a:rPr>
              <a:t>Azure Container Instances (ACI)?</a:t>
            </a:r>
            <a:endParaRPr lang="en-US" sz="4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7ACE96D-E327-4A4A-BADE-AA01A6AFC03A}"/>
              </a:ext>
            </a:extLst>
          </p:cNvPr>
          <p:cNvSpPr/>
          <p:nvPr/>
        </p:nvSpPr>
        <p:spPr>
          <a:xfrm>
            <a:off x="422899" y="2880452"/>
            <a:ext cx="7169137" cy="309544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latin typeface="Corbel" panose="020B0503020204020204" pitchFamily="34" charset="0"/>
              </a:rPr>
              <a:t>Azure Container Instances </a:t>
            </a:r>
            <a:r>
              <a:rPr lang="en-US" sz="2400" dirty="0">
                <a:latin typeface="Corbel" panose="020B0503020204020204" pitchFamily="34" charset="0"/>
              </a:rPr>
              <a:t>is a great solution for any scenario that can operate in isolated containers, including simple applications, task automation, and build jobs.</a:t>
            </a:r>
          </a:p>
        </p:txBody>
      </p:sp>
      <p:sp>
        <p:nvSpPr>
          <p:cNvPr id="35" name="Slide Number Placeholder 5">
            <a:extLst>
              <a:ext uri="{FF2B5EF4-FFF2-40B4-BE49-F238E27FC236}">
                <a16:creationId xmlns:a16="http://schemas.microsoft.com/office/drawing/2014/main" id="{461C226C-B438-4956-9BC4-B80EF6C0885A}"/>
              </a:ext>
            </a:extLst>
          </p:cNvPr>
          <p:cNvSpPr txBox="1">
            <a:spLocks/>
          </p:cNvSpPr>
          <p:nvPr/>
        </p:nvSpPr>
        <p:spPr>
          <a:xfrm>
            <a:off x="11727656" y="6277243"/>
            <a:ext cx="464344" cy="400188"/>
          </a:xfrm>
          <a:prstGeom prst="roundRect">
            <a:avLst>
              <a:gd name="adj" fmla="val 9526"/>
            </a:avLst>
          </a:prstGeom>
          <a:gradFill>
            <a:gsLst>
              <a:gs pos="20000">
                <a:schemeClr val="tx1">
                  <a:lumMod val="75000"/>
                  <a:lumOff val="25000"/>
                </a:schemeClr>
              </a:gs>
              <a:gs pos="82000">
                <a:schemeClr val="tx1"/>
              </a:gs>
            </a:gsLst>
            <a:lin ang="3000000" scaled="0"/>
          </a:gradFill>
          <a:ln w="6350">
            <a:solidFill>
              <a:schemeClr val="accent5">
                <a:lumMod val="50000"/>
                <a:lumOff val="50000"/>
              </a:schemeClr>
            </a:solidFill>
          </a:ln>
        </p:spPr>
        <p:txBody>
          <a:bodyPr vert="horz" lIns="0" tIns="0" rIns="0" bIns="0" rtlCol="0" anchor="ctr"/>
          <a:lstStyle>
            <a:defPPr>
              <a:defRPr lang="en-US"/>
            </a:defPPr>
            <a:lvl1pPr algn="ctr">
              <a:defRPr sz="12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fld id="{19B51A1E-902D-48AF-9020-955120F399B6}" type="slidenum">
              <a:rPr lang="en-US"/>
              <a:pPr>
                <a:spcAft>
                  <a:spcPts val="600"/>
                </a:spcAft>
              </a:pPr>
              <a:t>34</a:t>
            </a:fld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DB30ED42-3796-412A-AEC8-EC674BAD27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305192" y="2676034"/>
            <a:ext cx="3095445" cy="3095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9770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D81ED50-86A6-4408-B329-8B5CE0A2E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Tag your images with different tags &amp; repositories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87FE0C5-1B32-45B8-BB16-4F851280D2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35</a:t>
            </a:fld>
            <a:endParaRPr lang="en-US" noProof="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E4A2E7-D3D8-476A-B215-C650CEB8F0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Create a tag TARGET_IMAGE that refers to SOURCE_IMAGE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docker </a:t>
            </a:r>
            <a:r>
              <a:rPr lang="en-US" b="1" dirty="0">
                <a:solidFill>
                  <a:srgbClr val="FF0000"/>
                </a:solidFill>
              </a:rPr>
              <a:t>tag</a:t>
            </a:r>
            <a:r>
              <a:rPr lang="en-US" dirty="0">
                <a:solidFill>
                  <a:schemeClr val="tx1"/>
                </a:solidFill>
              </a:rPr>
              <a:t> SOURCE_IMAGE[:TAG] TARGET_IMAGE[:TAG]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Example:</a:t>
            </a:r>
          </a:p>
          <a:p>
            <a:pPr lvl="2"/>
            <a:r>
              <a:rPr lang="sv-SE" dirty="0">
                <a:solidFill>
                  <a:schemeClr val="tx1"/>
                </a:solidFill>
              </a:rPr>
              <a:t>docker </a:t>
            </a:r>
            <a:r>
              <a:rPr lang="sv-SE" b="1" dirty="0">
                <a:solidFill>
                  <a:srgbClr val="FF0000"/>
                </a:solidFill>
              </a:rPr>
              <a:t>tag</a:t>
            </a:r>
            <a:r>
              <a:rPr lang="sv-SE" dirty="0">
                <a:solidFill>
                  <a:schemeClr val="tx1"/>
                </a:solidFill>
              </a:rPr>
              <a:t> myapp:v1 myregistry.azurecr.io/myapp:v1</a:t>
            </a:r>
          </a:p>
          <a:p>
            <a:pPr lvl="2"/>
            <a:r>
              <a:rPr lang="sv-SE" dirty="0">
                <a:solidFill>
                  <a:schemeClr val="tx1"/>
                </a:solidFill>
              </a:rPr>
              <a:t>docker </a:t>
            </a:r>
            <a:r>
              <a:rPr lang="sv-SE" b="1" dirty="0">
                <a:solidFill>
                  <a:srgbClr val="FF0000"/>
                </a:solidFill>
              </a:rPr>
              <a:t>tag</a:t>
            </a:r>
            <a:r>
              <a:rPr lang="sv-SE" dirty="0">
                <a:solidFill>
                  <a:schemeClr val="tx1"/>
                </a:solidFill>
              </a:rPr>
              <a:t> myapp:v1 myapp:web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025381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DB644975-9A06-45B5-89ED-E5EDB6F29C1E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1"/>
            <a:ext cx="12192000" cy="68580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6E45F5-815C-4BAB-964C-8FE53A6F7D5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36</a:t>
            </a:fld>
            <a:endParaRPr lang="en-US" noProof="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C3C7D84-459E-48F3-BE44-68B9E5D73EC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2000" b="1" dirty="0">
                <a:latin typeface="+mj-lt"/>
              </a:rPr>
              <a:t>Demo</a:t>
            </a:r>
            <a:endParaRPr lang="en-US" sz="16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74362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2F8D0A-452B-4D1F-8815-5619B5989B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Contact Us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7520CAF7-9007-44DD-8944-598E6FEF446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1279737" y="5248899"/>
            <a:ext cx="3600001" cy="432000"/>
          </a:xfrm>
        </p:spPr>
        <p:txBody>
          <a:bodyPr/>
          <a:lstStyle/>
          <a:p>
            <a:pPr algn="ctr"/>
            <a:r>
              <a:rPr lang="en-US" sz="3200" b="1" dirty="0">
                <a:solidFill>
                  <a:schemeClr val="tx1"/>
                </a:solidFill>
                <a:latin typeface="+mj-lt"/>
              </a:rPr>
              <a:t>@azure_q8</a:t>
            </a:r>
          </a:p>
        </p:txBody>
      </p:sp>
      <p:pic>
        <p:nvPicPr>
          <p:cNvPr id="42" name="Content Placeholder 41">
            <a:extLst>
              <a:ext uri="{FF2B5EF4-FFF2-40B4-BE49-F238E27FC236}">
                <a16:creationId xmlns:a16="http://schemas.microsoft.com/office/drawing/2014/main" id="{63E2E8B8-8D14-46E3-AFAE-D45878149D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9288" y="1460343"/>
            <a:ext cx="3600450" cy="360045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64F472-2487-4906-8756-3E4E9A4DB48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37</a:t>
            </a:fld>
            <a:endParaRPr lang="en-US" noProof="0" dirty="0"/>
          </a:p>
        </p:txBody>
      </p:sp>
      <p:pic>
        <p:nvPicPr>
          <p:cNvPr id="44" name="Content Placeholder 43">
            <a:extLst>
              <a:ext uri="{FF2B5EF4-FFF2-40B4-BE49-F238E27FC236}">
                <a16:creationId xmlns:a16="http://schemas.microsoft.com/office/drawing/2014/main" id="{0C2AD76B-8DFE-4EC3-8EBA-60D555CE95D0}"/>
              </a:ext>
            </a:extLst>
          </p:cNvPr>
          <p:cNvPicPr>
            <a:picLocks noGrp="1" noChangeAspect="1"/>
          </p:cNvPicPr>
          <p:nvPr>
            <p:ph idx="3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4027" y="1460343"/>
            <a:ext cx="3600450" cy="3600450"/>
          </a:xfrm>
        </p:spPr>
      </p:pic>
      <p:sp>
        <p:nvSpPr>
          <p:cNvPr id="39" name="Text Placeholder 28">
            <a:extLst>
              <a:ext uri="{FF2B5EF4-FFF2-40B4-BE49-F238E27FC236}">
                <a16:creationId xmlns:a16="http://schemas.microsoft.com/office/drawing/2014/main" id="{26D78D83-D955-486D-A689-3CF7CF2C2C0A}"/>
              </a:ext>
            </a:extLst>
          </p:cNvPr>
          <p:cNvSpPr txBox="1">
            <a:spLocks/>
          </p:cNvSpPr>
          <p:nvPr/>
        </p:nvSpPr>
        <p:spPr>
          <a:xfrm>
            <a:off x="6774476" y="5248899"/>
            <a:ext cx="3600001" cy="432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66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429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096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763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b="1" dirty="0">
                <a:solidFill>
                  <a:schemeClr val="tx1"/>
                </a:solidFill>
                <a:latin typeface="+mj-lt"/>
              </a:rPr>
              <a:t>@azure_q8</a:t>
            </a:r>
          </a:p>
        </p:txBody>
      </p:sp>
    </p:spTree>
    <p:extLst>
      <p:ext uri="{BB962C8B-B14F-4D97-AF65-F5344CB8AC3E}">
        <p14:creationId xmlns:p14="http://schemas.microsoft.com/office/powerpoint/2010/main" val="22763150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1A8004C-D351-452A-95F3-D7EF7C2AB54E}"/>
              </a:ext>
            </a:extLst>
          </p:cNvPr>
          <p:cNvSpPr txBox="1"/>
          <p:nvPr/>
        </p:nvSpPr>
        <p:spPr>
          <a:xfrm>
            <a:off x="7166226" y="813818"/>
            <a:ext cx="438518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Segoe UI" panose="020B0502040204020203" pitchFamily="34" charset="0"/>
                <a:cs typeface="Segoe UI" panose="020B0502040204020203" pitchFamily="34" charset="0"/>
              </a:rPr>
              <a:t>SCAN THE CODE &amp; START YOUR Migration today</a:t>
            </a:r>
            <a:endParaRPr lang="en-US" sz="4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F948FAF-4993-4B76-AC36-4C5934F7ED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863782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613B40B-D40E-41E5-9BD7-BEA7BA6EC3DA}"/>
              </a:ext>
            </a:extLst>
          </p:cNvPr>
          <p:cNvSpPr/>
          <p:nvPr/>
        </p:nvSpPr>
        <p:spPr>
          <a:xfrm>
            <a:off x="6957585" y="4105191"/>
            <a:ext cx="480246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rgbClr val="0078D7"/>
                </a:solidFill>
                <a:latin typeface="-apple-system"/>
                <a:hlinkClick r:id="rId3"/>
              </a:rPr>
              <a:t>https://aka.ms/AA6923d</a:t>
            </a:r>
            <a:endParaRPr lang="en-US" sz="3600" dirty="0"/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45767FC9-2592-459B-8A15-5ABB732DB32D}"/>
              </a:ext>
            </a:extLst>
          </p:cNvPr>
          <p:cNvSpPr txBox="1">
            <a:spLocks/>
          </p:cNvSpPr>
          <p:nvPr/>
        </p:nvSpPr>
        <p:spPr>
          <a:xfrm>
            <a:off x="11727656" y="6277243"/>
            <a:ext cx="464344" cy="400188"/>
          </a:xfrm>
          <a:prstGeom prst="roundRect">
            <a:avLst>
              <a:gd name="adj" fmla="val 9526"/>
            </a:avLst>
          </a:prstGeom>
          <a:gradFill>
            <a:gsLst>
              <a:gs pos="20000">
                <a:schemeClr val="tx1">
                  <a:lumMod val="75000"/>
                  <a:lumOff val="25000"/>
                </a:schemeClr>
              </a:gs>
              <a:gs pos="82000">
                <a:schemeClr val="tx1"/>
              </a:gs>
            </a:gsLst>
            <a:lin ang="3000000" scaled="0"/>
          </a:gradFill>
          <a:ln w="6350">
            <a:solidFill>
              <a:schemeClr val="accent5">
                <a:lumMod val="50000"/>
                <a:lumOff val="50000"/>
              </a:schemeClr>
            </a:solidFill>
          </a:ln>
        </p:spPr>
        <p:txBody>
          <a:bodyPr vert="horz" lIns="0" tIns="0" rIns="0" bIns="0" rtlCol="0" anchor="ctr"/>
          <a:lstStyle>
            <a:defPPr>
              <a:defRPr lang="en-US"/>
            </a:defPPr>
            <a:lvl1pPr algn="ctr">
              <a:defRPr sz="12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9B51A1E-902D-48AF-9020-955120F399B6}" type="slidenum">
              <a:rPr lang="en-US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44690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1A8004C-D351-452A-95F3-D7EF7C2AB54E}"/>
              </a:ext>
            </a:extLst>
          </p:cNvPr>
          <p:cNvSpPr txBox="1"/>
          <p:nvPr/>
        </p:nvSpPr>
        <p:spPr>
          <a:xfrm>
            <a:off x="7150707" y="394257"/>
            <a:ext cx="438518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Segoe UI" panose="020B0502040204020203" pitchFamily="34" charset="0"/>
                <a:cs typeface="Segoe UI" panose="020B0502040204020203" pitchFamily="34" charset="0"/>
              </a:rPr>
              <a:t>SCAN THE CODE &amp; SEND US YOUR FEEDBACK!</a:t>
            </a:r>
            <a:endParaRPr lang="en-US" sz="4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F948FAF-4993-4B76-AC36-4C5934F7ED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6592" y="100668"/>
            <a:ext cx="6576763" cy="657676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613B40B-D40E-41E5-9BD7-BEA7BA6EC3DA}"/>
              </a:ext>
            </a:extLst>
          </p:cNvPr>
          <p:cNvSpPr/>
          <p:nvPr/>
        </p:nvSpPr>
        <p:spPr>
          <a:xfrm>
            <a:off x="6957585" y="4105191"/>
            <a:ext cx="503782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rgbClr val="0078D7"/>
                </a:solidFill>
                <a:latin typeface="-apple-system"/>
                <a:hlinkClick r:id="rId3"/>
              </a:rPr>
              <a:t>https://www.surveymonkey.com/r/FZQSBX6</a:t>
            </a:r>
            <a:endParaRPr lang="en-US" sz="3600" dirty="0">
              <a:solidFill>
                <a:srgbClr val="0078D7"/>
              </a:solidFill>
              <a:latin typeface="-apple-system"/>
            </a:endParaRP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45767FC9-2592-459B-8A15-5ABB732DB32D}"/>
              </a:ext>
            </a:extLst>
          </p:cNvPr>
          <p:cNvSpPr txBox="1">
            <a:spLocks/>
          </p:cNvSpPr>
          <p:nvPr/>
        </p:nvSpPr>
        <p:spPr>
          <a:xfrm>
            <a:off x="11727656" y="6277243"/>
            <a:ext cx="464344" cy="400188"/>
          </a:xfrm>
          <a:prstGeom prst="roundRect">
            <a:avLst>
              <a:gd name="adj" fmla="val 9526"/>
            </a:avLst>
          </a:prstGeom>
          <a:gradFill>
            <a:gsLst>
              <a:gs pos="20000">
                <a:schemeClr val="tx1">
                  <a:lumMod val="75000"/>
                  <a:lumOff val="25000"/>
                </a:schemeClr>
              </a:gs>
              <a:gs pos="82000">
                <a:schemeClr val="tx1"/>
              </a:gs>
            </a:gsLst>
            <a:lin ang="3000000" scaled="0"/>
          </a:gradFill>
          <a:ln w="6350">
            <a:solidFill>
              <a:schemeClr val="accent5">
                <a:lumMod val="50000"/>
                <a:lumOff val="50000"/>
              </a:schemeClr>
            </a:solidFill>
          </a:ln>
        </p:spPr>
        <p:txBody>
          <a:bodyPr vert="horz" lIns="0" tIns="0" rIns="0" bIns="0" rtlCol="0" anchor="ctr"/>
          <a:lstStyle>
            <a:defPPr>
              <a:defRPr lang="en-US"/>
            </a:defPPr>
            <a:lvl1pPr algn="ctr">
              <a:defRPr sz="12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9B51A1E-902D-48AF-9020-955120F399B6}" type="slidenum">
              <a:rPr lang="en-US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9950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D9808A-3525-4C80-B834-DBAEC0FB3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5120114" cy="169279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 dirty="0">
                <a:solidFill>
                  <a:schemeClr val="tx1"/>
                </a:solidFill>
              </a:rPr>
              <a:t>Tariq Abubaker</a:t>
            </a:r>
          </a:p>
        </p:txBody>
      </p:sp>
      <p:pic>
        <p:nvPicPr>
          <p:cNvPr id="34" name="Picture Placeholder 33">
            <a:extLst>
              <a:ext uri="{FF2B5EF4-FFF2-40B4-BE49-F238E27FC236}">
                <a16:creationId xmlns:a16="http://schemas.microsoft.com/office/drawing/2014/main" id="{4E3EF044-E821-4ECE-A30F-354099A0769A}"/>
              </a:ext>
            </a:extLst>
          </p:cNvPr>
          <p:cNvPicPr>
            <a:picLocks noGrp="1" noChangeAspect="1"/>
          </p:cNvPicPr>
          <p:nvPr>
            <p:ph type="pic" sz="quarter" idx="3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46264" y="0"/>
            <a:ext cx="6445735" cy="6858000"/>
          </a:xfrm>
          <a:custGeom>
            <a:avLst/>
            <a:gdLst>
              <a:gd name="connsiteX0" fmla="*/ 65565 w 6313150"/>
              <a:gd name="connsiteY0" fmla="*/ 0 h 6857997"/>
              <a:gd name="connsiteX1" fmla="*/ 6313150 w 6313150"/>
              <a:gd name="connsiteY1" fmla="*/ 0 h 6857997"/>
              <a:gd name="connsiteX2" fmla="*/ 6313150 w 6313150"/>
              <a:gd name="connsiteY2" fmla="*/ 6857997 h 6857997"/>
              <a:gd name="connsiteX3" fmla="*/ 3293946 w 6313150"/>
              <a:gd name="connsiteY3" fmla="*/ 6857997 h 6857997"/>
              <a:gd name="connsiteX4" fmla="*/ 3235857 w 6313150"/>
              <a:gd name="connsiteY4" fmla="*/ 6823061 h 6857997"/>
              <a:gd name="connsiteX5" fmla="*/ 0 w 6313150"/>
              <a:gd name="connsiteY5" fmla="*/ 951803 h 6857997"/>
              <a:gd name="connsiteX6" fmla="*/ 31536 w 6313150"/>
              <a:gd name="connsiteY6" fmla="*/ 285771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</p:spPr>
      </p:pic>
      <p:sp>
        <p:nvSpPr>
          <p:cNvPr id="56" name="Content Placeholder 3">
            <a:extLst>
              <a:ext uri="{FF2B5EF4-FFF2-40B4-BE49-F238E27FC236}">
                <a16:creationId xmlns:a16="http://schemas.microsoft.com/office/drawing/2014/main" id="{4F4842EC-1268-45C3-B4BC-ED6712C99FA8}"/>
              </a:ext>
            </a:extLst>
          </p:cNvPr>
          <p:cNvSpPr txBox="1">
            <a:spLocks/>
          </p:cNvSpPr>
          <p:nvPr/>
        </p:nvSpPr>
        <p:spPr>
          <a:xfrm>
            <a:off x="655321" y="2575033"/>
            <a:ext cx="5120113" cy="4102381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solidFill>
                  <a:schemeClr val="tx1"/>
                </a:solidFill>
                <a:latin typeface="Segoe UI Light (Headings)"/>
              </a:rPr>
              <a:t>Overview</a:t>
            </a:r>
          </a:p>
          <a:p>
            <a:pPr marL="285750" indent="-285750">
              <a:lnSpc>
                <a:spcPct val="110000"/>
              </a:lnSpc>
            </a:pPr>
            <a:r>
              <a:rPr lang="en-US" sz="1300" dirty="0">
                <a:solidFill>
                  <a:schemeClr val="tx1"/>
                </a:solidFill>
              </a:rPr>
              <a:t>IT Enterprise Architect for Kuwait Finance House.</a:t>
            </a:r>
          </a:p>
          <a:p>
            <a:pPr marL="285750" indent="-285750">
              <a:lnSpc>
                <a:spcPct val="110000"/>
              </a:lnSpc>
            </a:pPr>
            <a:r>
              <a:rPr lang="en-US" sz="1300" dirty="0">
                <a:solidFill>
                  <a:schemeClr val="tx1"/>
                </a:solidFill>
              </a:rPr>
              <a:t>+10 years of experience in the IT and banking industry. I participated multiple projects range from SOA, EA, Core banking, Payment Solutions, Credit Cards, AML and Fraud, CRM, Retail, Finance, and IT service management solutions.</a:t>
            </a:r>
          </a:p>
          <a:p>
            <a:pPr marL="285750" indent="-285750">
              <a:lnSpc>
                <a:spcPct val="110000"/>
              </a:lnSpc>
            </a:pPr>
            <a:r>
              <a:rPr lang="en-US" sz="1300" dirty="0">
                <a:solidFill>
                  <a:schemeClr val="tx1"/>
                </a:solidFill>
              </a:rPr>
              <a:t>Azure Hero (Content and Community) badges holder.</a:t>
            </a:r>
          </a:p>
          <a:p>
            <a:pPr indent="-228600"/>
            <a:endParaRPr lang="en-US" sz="700" dirty="0">
              <a:solidFill>
                <a:schemeClr val="tx1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solidFill>
                  <a:schemeClr val="tx1"/>
                </a:solidFill>
                <a:latin typeface="Segoe UI Light (Headings)"/>
              </a:rPr>
              <a:t>Certifications</a:t>
            </a:r>
          </a:p>
          <a:p>
            <a:pPr indent="-228600"/>
            <a:r>
              <a:rPr lang="en-US" sz="1300" dirty="0">
                <a:solidFill>
                  <a:schemeClr val="tx1"/>
                </a:solidFill>
              </a:rPr>
              <a:t>TOGAF® 9 Certified.</a:t>
            </a:r>
          </a:p>
          <a:p>
            <a:pPr indent="-228600"/>
            <a:r>
              <a:rPr lang="en-US" sz="1300" dirty="0">
                <a:solidFill>
                  <a:schemeClr val="tx1"/>
                </a:solidFill>
              </a:rPr>
              <a:t>Azure Certified.</a:t>
            </a:r>
          </a:p>
          <a:p>
            <a:pPr indent="-228600"/>
            <a:r>
              <a:rPr lang="en-US" sz="1300" dirty="0">
                <a:solidFill>
                  <a:schemeClr val="tx1"/>
                </a:solidFill>
              </a:rPr>
              <a:t>DevOps Certified.</a:t>
            </a:r>
          </a:p>
          <a:p>
            <a:pPr indent="-228600"/>
            <a:r>
              <a:rPr lang="en-US" sz="1300" dirty="0" err="1">
                <a:solidFill>
                  <a:schemeClr val="tx1"/>
                </a:solidFill>
              </a:rPr>
              <a:t>ICAgile</a:t>
            </a:r>
            <a:r>
              <a:rPr lang="en-US" sz="1300" dirty="0">
                <a:solidFill>
                  <a:schemeClr val="tx1"/>
                </a:solidFill>
              </a:rPr>
              <a:t> Certified Professional (ICP).</a:t>
            </a:r>
          </a:p>
          <a:p>
            <a:pPr indent="-228600"/>
            <a:r>
              <a:rPr lang="en-US" sz="1300" dirty="0">
                <a:solidFill>
                  <a:schemeClr val="tx1"/>
                </a:solidFill>
              </a:rPr>
              <a:t>MCTS &amp; MCP.</a:t>
            </a:r>
          </a:p>
          <a:p>
            <a:pPr indent="-228600"/>
            <a:endParaRPr lang="en-US" sz="700" dirty="0">
              <a:solidFill>
                <a:schemeClr val="tx1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solidFill>
                  <a:schemeClr val="tx1"/>
                </a:solidFill>
                <a:latin typeface="Segoe UI Light (Headings)"/>
              </a:rPr>
              <a:t>Contact</a:t>
            </a:r>
            <a:r>
              <a:rPr lang="en-US" sz="700" b="1" dirty="0">
                <a:solidFill>
                  <a:schemeClr val="tx1"/>
                </a:solidFill>
              </a:rPr>
              <a:t> </a:t>
            </a:r>
            <a:r>
              <a:rPr lang="en-US" b="1" dirty="0">
                <a:solidFill>
                  <a:schemeClr val="tx1"/>
                </a:solidFill>
                <a:latin typeface="Segoe UI Light (Headings)"/>
              </a:rPr>
              <a:t>Details</a:t>
            </a:r>
          </a:p>
          <a:p>
            <a:pPr marL="38100" indent="0">
              <a:buFont typeface="Arial" panose="020B0604020202020204" pitchFamily="34" charset="0"/>
              <a:buNone/>
            </a:pPr>
            <a:r>
              <a:rPr lang="en-US" sz="1300" dirty="0"/>
              <a:t>    </a:t>
            </a:r>
            <a:r>
              <a:rPr lang="en-US" sz="1300" dirty="0">
                <a:solidFill>
                  <a:srgbClr val="00B0F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https://www.linkedin.com/in/tariq-abubaker/</a:t>
            </a:r>
            <a:endParaRPr lang="en-US" sz="1300" dirty="0">
              <a:solidFill>
                <a:srgbClr val="00B0F0"/>
              </a:solidFill>
            </a:endParaRPr>
          </a:p>
          <a:p>
            <a:pPr marL="38100" indent="0">
              <a:buNone/>
            </a:pPr>
            <a:r>
              <a:rPr lang="en-US" sz="1300" dirty="0">
                <a:solidFill>
                  <a:srgbClr val="00B0F0"/>
                </a:solidFill>
              </a:rPr>
              <a:t>    </a:t>
            </a:r>
            <a:r>
              <a:rPr lang="en-US" sz="1300" dirty="0">
                <a:solidFill>
                  <a:srgbClr val="00B0F0"/>
                </a:solidFill>
                <a:hlinkClick r:id="rId4"/>
              </a:rPr>
              <a:t>@</a:t>
            </a:r>
            <a:r>
              <a:rPr lang="en-US" sz="1300" dirty="0" err="1">
                <a:solidFill>
                  <a:srgbClr val="00B0F0"/>
                </a:solidFill>
                <a:hlinkClick r:id="rId4"/>
              </a:rPr>
              <a:t>taq_abubaker</a:t>
            </a:r>
            <a:endParaRPr lang="en-US" sz="1300" dirty="0">
              <a:solidFill>
                <a:srgbClr val="00B0F0"/>
              </a:solidFill>
            </a:endParaRPr>
          </a:p>
          <a:p>
            <a:pPr marL="38100" indent="0">
              <a:buFont typeface="Arial" panose="020B0604020202020204" pitchFamily="34" charset="0"/>
              <a:buNone/>
            </a:pPr>
            <a:endParaRPr lang="en-US" sz="1300" dirty="0">
              <a:solidFill>
                <a:srgbClr val="00B0F0"/>
              </a:solidFill>
            </a:endParaRPr>
          </a:p>
        </p:txBody>
      </p:sp>
      <p:pic>
        <p:nvPicPr>
          <p:cNvPr id="47" name="LinkedIn">
            <a:extLst>
              <a:ext uri="{FF2B5EF4-FFF2-40B4-BE49-F238E27FC236}">
                <a16:creationId xmlns:a16="http://schemas.microsoft.com/office/drawing/2014/main" id="{C1D2BC07-7700-488E-92CB-4BE1358E376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523" y="6146983"/>
            <a:ext cx="166379" cy="152118"/>
          </a:xfrm>
          <a:prstGeom prst="rect">
            <a:avLst/>
          </a:prstGeom>
        </p:spPr>
      </p:pic>
      <p:pic>
        <p:nvPicPr>
          <p:cNvPr id="49" name="Twitter">
            <a:extLst>
              <a:ext uri="{FF2B5EF4-FFF2-40B4-BE49-F238E27FC236}">
                <a16:creationId xmlns:a16="http://schemas.microsoft.com/office/drawing/2014/main" id="{6D82A7D7-5CF1-400B-B413-6C03FDD2764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299" y="6379573"/>
            <a:ext cx="226603" cy="226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8904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solidFill>
                  <a:schemeClr val="tx1"/>
                </a:solidFill>
              </a:rPr>
              <a:t>Resources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32DF3B0-1DB0-4016-94C3-89F6EA49E2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4416" y="1125137"/>
            <a:ext cx="9142823" cy="5552293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sz="2400" dirty="0">
                <a:hlinkClick r:id="rId2"/>
              </a:rPr>
              <a:t>https://docs.microsoft.com/en-us/learn/modules/intro-to-containers/</a:t>
            </a:r>
            <a:endParaRPr lang="en-US" sz="2400" dirty="0">
              <a:hlinkClick r:id="rId3"/>
            </a:endParaRPr>
          </a:p>
          <a:p>
            <a:pPr>
              <a:spcAft>
                <a:spcPts val="600"/>
              </a:spcAft>
            </a:pPr>
            <a:r>
              <a:rPr lang="en-US" sz="2400" dirty="0">
                <a:hlinkClick r:id="rId4"/>
              </a:rPr>
              <a:t>https://www.docker.com/</a:t>
            </a:r>
            <a:endParaRPr lang="en-US" sz="2400" dirty="0"/>
          </a:p>
          <a:p>
            <a:pPr>
              <a:spcAft>
                <a:spcPts val="600"/>
              </a:spcAft>
            </a:pPr>
            <a:r>
              <a:rPr lang="en-US" sz="2400" dirty="0">
                <a:hlinkClick r:id="rId5"/>
              </a:rPr>
              <a:t>https://docs.docker.com/</a:t>
            </a:r>
            <a:endParaRPr lang="en-US" sz="2400" dirty="0"/>
          </a:p>
          <a:p>
            <a:pPr>
              <a:spcAft>
                <a:spcPts val="600"/>
              </a:spcAft>
            </a:pPr>
            <a:r>
              <a:rPr lang="en-US" sz="2400" dirty="0">
                <a:hlinkClick r:id="rId6"/>
              </a:rPr>
              <a:t>https://www.slideshare.net/dotCloud/docker-intro-november</a:t>
            </a:r>
            <a:endParaRPr lang="en-US" sz="2400" dirty="0"/>
          </a:p>
          <a:p>
            <a:pPr>
              <a:spcAft>
                <a:spcPts val="600"/>
              </a:spcAft>
            </a:pPr>
            <a:r>
              <a:rPr lang="en-US" sz="2400" dirty="0">
                <a:hlinkClick r:id="rId7"/>
              </a:rPr>
              <a:t>https://qconsf2017intro.container.training/</a:t>
            </a:r>
            <a:endParaRPr lang="en-US" sz="2400" dirty="0"/>
          </a:p>
          <a:p>
            <a:pPr>
              <a:spcAft>
                <a:spcPts val="600"/>
              </a:spcAft>
            </a:pPr>
            <a:r>
              <a:rPr lang="en-US" sz="2400" dirty="0">
                <a:hlinkClick r:id="rId8"/>
              </a:rPr>
              <a:t>https://www.slideshare.net/Docker/introduction-to-docker-2017</a:t>
            </a:r>
            <a:endParaRPr lang="en-US" sz="2400" dirty="0"/>
          </a:p>
          <a:p>
            <a:pPr>
              <a:spcAft>
                <a:spcPts val="600"/>
              </a:spcAft>
            </a:pPr>
            <a:r>
              <a:rPr lang="en-US" sz="2400" dirty="0">
                <a:hlinkClick r:id="rId9"/>
              </a:rPr>
              <a:t>https://www.slideshare.net/adityakonarde/introduction-to-docker-63666306?qid=eed0967c-81ac-46c5-ba8d-bd79f8ce67e4&amp;v=&amp;b=&amp;from_search=4</a:t>
            </a:r>
            <a:endParaRPr lang="en-US" sz="2400" dirty="0"/>
          </a:p>
          <a:p>
            <a:pPr>
              <a:spcAft>
                <a:spcPts val="600"/>
              </a:spcAft>
            </a:pPr>
            <a:endParaRPr lang="en-US" sz="2400" dirty="0"/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1A8B6393-D378-40BC-A6CB-48C547802D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27656" y="6277243"/>
            <a:ext cx="464344" cy="400188"/>
          </a:xfrm>
        </p:spPr>
        <p:txBody>
          <a:bodyPr/>
          <a:lstStyle/>
          <a:p>
            <a:fld id="{19B51A1E-902D-48AF-9020-955120F399B6}" type="slidenum">
              <a:rPr lang="en-US" noProof="0" smtClean="0"/>
              <a:pPr/>
              <a:t>40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19050013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B7B1FB8E-A654-48C7-9996-DF7DEBB744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4280" y="305789"/>
            <a:ext cx="11483439" cy="6246421"/>
          </a:xfrm>
        </p:spPr>
        <p:txBody>
          <a:bodyPr/>
          <a:lstStyle/>
          <a:p>
            <a:pPr algn="ctr">
              <a:lnSpc>
                <a:spcPct val="200000"/>
              </a:lnSpc>
            </a:pPr>
            <a:r>
              <a:rPr lang="en-US" dirty="0"/>
              <a:t>Q&amp;A</a:t>
            </a:r>
            <a:br>
              <a:rPr lang="en-US" dirty="0"/>
            </a:br>
            <a:br>
              <a:rPr lang="en-US" dirty="0"/>
            </a:br>
            <a:r>
              <a:rPr lang="en-US" dirty="0"/>
              <a:t>Thank  You!</a:t>
            </a:r>
          </a:p>
        </p:txBody>
      </p:sp>
    </p:spTree>
    <p:extLst>
      <p:ext uri="{BB962C8B-B14F-4D97-AF65-F5344CB8AC3E}">
        <p14:creationId xmlns:p14="http://schemas.microsoft.com/office/powerpoint/2010/main" val="9875041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610B53-BE39-4EFB-B686-9C5728E3D3D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55321" y="2575033"/>
            <a:ext cx="5120113" cy="4102381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chemeClr val="tx1"/>
                </a:solidFill>
                <a:latin typeface="Segoe UI Light (Headings)"/>
              </a:rPr>
              <a:t>Overview</a:t>
            </a:r>
          </a:p>
          <a:p>
            <a:pPr marL="285750" indent="-285750">
              <a:lnSpc>
                <a:spcPct val="110000"/>
              </a:lnSpc>
            </a:pPr>
            <a:r>
              <a:rPr lang="en-US" sz="1300" dirty="0">
                <a:solidFill>
                  <a:schemeClr val="tx1"/>
                </a:solidFill>
              </a:rPr>
              <a:t>Senior Software Engineer for Kuwait Oil Company.</a:t>
            </a:r>
          </a:p>
          <a:p>
            <a:pPr marL="285750" indent="-285750">
              <a:lnSpc>
                <a:spcPct val="110000"/>
              </a:lnSpc>
            </a:pPr>
            <a:r>
              <a:rPr lang="en-US" sz="1300" dirty="0">
                <a:solidFill>
                  <a:schemeClr val="tx1"/>
                </a:solidFill>
              </a:rPr>
              <a:t>+15 years of experience in Software Engineering. I participated in multiple projects in different business domains range from E-learning, Banking, Oil, E-booing and Hotels management.</a:t>
            </a:r>
          </a:p>
          <a:p>
            <a:pPr indent="-228600"/>
            <a:endParaRPr lang="en-US" sz="7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b="1" dirty="0">
                <a:solidFill>
                  <a:schemeClr val="tx1"/>
                </a:solidFill>
                <a:latin typeface="Segoe UI Light (Headings)"/>
              </a:rPr>
              <a:t>Certifications</a:t>
            </a:r>
          </a:p>
          <a:p>
            <a:pPr indent="-228600"/>
            <a:r>
              <a:rPr lang="en-US" sz="1300" dirty="0">
                <a:solidFill>
                  <a:schemeClr val="tx1"/>
                </a:solidFill>
              </a:rPr>
              <a:t>PSM I Certified.</a:t>
            </a:r>
          </a:p>
          <a:p>
            <a:pPr indent="-228600"/>
            <a:r>
              <a:rPr lang="en-US" sz="1400" dirty="0">
                <a:solidFill>
                  <a:schemeClr val="tx1"/>
                </a:solidFill>
              </a:rPr>
              <a:t>ITIL®</a:t>
            </a:r>
            <a:r>
              <a:rPr lang="en-US" sz="1300" dirty="0">
                <a:solidFill>
                  <a:schemeClr val="tx1"/>
                </a:solidFill>
              </a:rPr>
              <a:t> Certified.</a:t>
            </a:r>
          </a:p>
          <a:p>
            <a:pPr indent="-228600"/>
            <a:r>
              <a:rPr lang="en-US" sz="1400" dirty="0">
                <a:solidFill>
                  <a:schemeClr val="tx1"/>
                </a:solidFill>
              </a:rPr>
              <a:t>PRINCE2® Certified</a:t>
            </a:r>
            <a:r>
              <a:rPr lang="en-US" sz="1300" dirty="0">
                <a:solidFill>
                  <a:schemeClr val="tx1"/>
                </a:solidFill>
              </a:rPr>
              <a:t>.</a:t>
            </a:r>
          </a:p>
          <a:p>
            <a:pPr marL="38100" indent="0">
              <a:buNone/>
            </a:pPr>
            <a:endParaRPr lang="en-US" sz="7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b="1" dirty="0">
                <a:solidFill>
                  <a:schemeClr val="tx1"/>
                </a:solidFill>
                <a:latin typeface="Segoe UI Light (Headings)"/>
              </a:rPr>
              <a:t>Contact</a:t>
            </a:r>
            <a:r>
              <a:rPr lang="en-US" sz="700" b="1" dirty="0">
                <a:solidFill>
                  <a:schemeClr val="tx1"/>
                </a:solidFill>
              </a:rPr>
              <a:t> </a:t>
            </a:r>
            <a:r>
              <a:rPr lang="en-US" b="1" dirty="0">
                <a:solidFill>
                  <a:schemeClr val="tx1"/>
                </a:solidFill>
                <a:latin typeface="Segoe UI Light (Headings)"/>
              </a:rPr>
              <a:t>Details</a:t>
            </a:r>
          </a:p>
          <a:p>
            <a:pPr marL="38100" indent="0">
              <a:buNone/>
            </a:pPr>
            <a:r>
              <a:rPr lang="en-US" sz="1300" dirty="0"/>
              <a:t>    </a:t>
            </a:r>
            <a:r>
              <a:rPr lang="en-US" sz="1300" dirty="0">
                <a:solidFill>
                  <a:srgbClr val="00B0F0"/>
                </a:solidFill>
                <a:hlinkClick r:id="rId2"/>
              </a:rPr>
              <a:t>https://www.linkedin.com/in/amirismailyousef/</a:t>
            </a:r>
            <a:endParaRPr lang="en-US" sz="1300" dirty="0">
              <a:solidFill>
                <a:srgbClr val="00B0F0"/>
              </a:solidFill>
            </a:endParaRPr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1B864F88-977E-48DA-A1DF-D624896E18A5}"/>
              </a:ext>
            </a:extLst>
          </p:cNvPr>
          <p:cNvPicPr>
            <a:picLocks noGrp="1" noChangeAspect="1"/>
          </p:cNvPicPr>
          <p:nvPr>
            <p:ph type="pic" sz="quarter" idx="36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61" r="1" b="1"/>
          <a:stretch/>
        </p:blipFill>
        <p:spPr>
          <a:xfrm>
            <a:off x="5878849" y="10"/>
            <a:ext cx="6313150" cy="6857990"/>
          </a:xfrm>
          <a:custGeom>
            <a:avLst/>
            <a:gdLst>
              <a:gd name="connsiteX0" fmla="*/ 65565 w 6313150"/>
              <a:gd name="connsiteY0" fmla="*/ 0 h 6857997"/>
              <a:gd name="connsiteX1" fmla="*/ 6313150 w 6313150"/>
              <a:gd name="connsiteY1" fmla="*/ 0 h 6857997"/>
              <a:gd name="connsiteX2" fmla="*/ 6313150 w 6313150"/>
              <a:gd name="connsiteY2" fmla="*/ 6857997 h 6857997"/>
              <a:gd name="connsiteX3" fmla="*/ 3293946 w 6313150"/>
              <a:gd name="connsiteY3" fmla="*/ 6857997 h 6857997"/>
              <a:gd name="connsiteX4" fmla="*/ 3235857 w 6313150"/>
              <a:gd name="connsiteY4" fmla="*/ 6823061 h 6857997"/>
              <a:gd name="connsiteX5" fmla="*/ 0 w 6313150"/>
              <a:gd name="connsiteY5" fmla="*/ 951803 h 6857997"/>
              <a:gd name="connsiteX6" fmla="*/ 31536 w 6313150"/>
              <a:gd name="connsiteY6" fmla="*/ 285771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1F13A2A-C8C5-4F10-9751-AB0D619F3D3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" y="6277243"/>
            <a:ext cx="166379" cy="152118"/>
          </a:xfrm>
          <a:prstGeom prst="rect">
            <a:avLst/>
          </a:prstGeom>
        </p:spPr>
      </p:pic>
      <p:sp>
        <p:nvSpPr>
          <p:cNvPr id="27" name="Title 1">
            <a:extLst>
              <a:ext uri="{FF2B5EF4-FFF2-40B4-BE49-F238E27FC236}">
                <a16:creationId xmlns:a16="http://schemas.microsoft.com/office/drawing/2014/main" id="{034D7B16-11A7-4A38-8098-C3ACF6C0C973}"/>
              </a:ext>
            </a:extLst>
          </p:cNvPr>
          <p:cNvSpPr txBox="1">
            <a:spLocks/>
          </p:cNvSpPr>
          <p:nvPr/>
        </p:nvSpPr>
        <p:spPr>
          <a:xfrm>
            <a:off x="655320" y="365125"/>
            <a:ext cx="5120114" cy="169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>
                <a:solidFill>
                  <a:schemeClr val="tx1"/>
                </a:solidFill>
              </a:rPr>
              <a:t>Amir Ismail</a:t>
            </a:r>
          </a:p>
        </p:txBody>
      </p:sp>
    </p:spTree>
    <p:extLst>
      <p:ext uri="{BB962C8B-B14F-4D97-AF65-F5344CB8AC3E}">
        <p14:creationId xmlns:p14="http://schemas.microsoft.com/office/powerpoint/2010/main" val="26144320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8D1D31-C35D-4D11-A138-358157F4772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6</a:t>
            </a:fld>
            <a:endParaRPr lang="en-US" noProof="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425FAF9-2206-4A4F-8A77-301241265B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578017" y="2270364"/>
            <a:ext cx="9035966" cy="2869721"/>
          </a:xfrm>
        </p:spPr>
        <p:txBody>
          <a:bodyPr/>
          <a:lstStyle/>
          <a:p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orbel (Headings)"/>
              </a:rPr>
              <a:t>“Containers” &amp; “Docker”</a:t>
            </a:r>
          </a:p>
          <a:p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orbel (Headings)"/>
              </a:rPr>
              <a:t>Why the buzz around them?</a:t>
            </a:r>
          </a:p>
          <a:p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orbel (Headings)"/>
              </a:rPr>
              <a:t>🤔</a:t>
            </a:r>
            <a:endParaRPr lang="en-US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265555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336CD847-DB73-4CF8-A9A6-5609BBB31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Corbel (Headings)"/>
              </a:rPr>
              <a:t>The software industry has changed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64DE78-31EC-426A-9785-A4DE1ABAB6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7</a:t>
            </a:fld>
            <a:endParaRPr lang="en-US" noProof="0" dirty="0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67FDE7DA-10BF-4E4C-AAA9-95F00E9E290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39581985"/>
              </p:ext>
            </p:extLst>
          </p:nvPr>
        </p:nvGraphicFramePr>
        <p:xfrm>
          <a:off x="-190500" y="1725391"/>
          <a:ext cx="6474437" cy="47122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7FFF7ECE-20C5-4CD3-A01B-6EF5B5341E3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90242075"/>
              </p:ext>
            </p:extLst>
          </p:nvPr>
        </p:nvGraphicFramePr>
        <p:xfrm>
          <a:off x="5329571" y="1732309"/>
          <a:ext cx="6474437" cy="47122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id="{B89940DF-C27A-4C5E-A9DC-43B15E7E73B2}"/>
              </a:ext>
            </a:extLst>
          </p:cNvPr>
          <p:cNvSpPr/>
          <p:nvPr/>
        </p:nvSpPr>
        <p:spPr>
          <a:xfrm>
            <a:off x="954365" y="3835271"/>
            <a:ext cx="4184706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prstClr val="black"/>
                </a:solidFill>
                <a:latin typeface="Calibri Light"/>
              </a:rPr>
              <a:t>BEFORE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ED78E48-E813-40C5-A466-51393F3CE2A5}"/>
              </a:ext>
            </a:extLst>
          </p:cNvPr>
          <p:cNvSpPr/>
          <p:nvPr/>
        </p:nvSpPr>
        <p:spPr>
          <a:xfrm>
            <a:off x="6474437" y="3850660"/>
            <a:ext cx="41847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prstClr val="black"/>
                </a:solidFill>
                <a:latin typeface="Calibri Light"/>
              </a:rPr>
              <a:t>NOW</a:t>
            </a:r>
          </a:p>
        </p:txBody>
      </p:sp>
    </p:spTree>
    <p:extLst>
      <p:ext uri="{BB962C8B-B14F-4D97-AF65-F5344CB8AC3E}">
        <p14:creationId xmlns:p14="http://schemas.microsoft.com/office/powerpoint/2010/main" val="3742249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C03EE420-E904-4147-A7CA-6E9F04742ED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graphicEl>
                                              <a:dgm id="{C03EE420-E904-4147-A7CA-6E9F04742ED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D395CD5C-917F-4F55-BDD4-57DEBE5F2BE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9C81091D-C380-49CF-A68F-D22759DFF8E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graphicEl>
                                              <a:dgm id="{9C81091D-C380-49CF-A68F-D22759DFF8E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5424501F-9832-4CC5-B744-B8A2EEEC93B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B7CEC2A7-C5B0-4919-934D-21E513ED976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graphicEl>
                                              <a:dgm id="{B7CEC2A7-C5B0-4919-934D-21E513ED976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2420F942-21BA-4A3F-9F1C-F26E6E91D48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14E37A6D-231C-48C9-A2A2-9AF4DE174CF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graphicEl>
                                              <a:dgm id="{14E37A6D-231C-48C9-A2A2-9AF4DE174CF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49EF86A6-DE5D-40AB-8E67-7E3F4960500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CDE77653-1BFC-4CC1-83DD-4A95A28A2E2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graphicEl>
                                              <a:dgm id="{CDE77653-1BFC-4CC1-83DD-4A95A28A2E2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F3A1D8BA-3957-4710-8A09-642639F66DF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 uiExpand="1">
        <p:bldSub>
          <a:bldDgm bld="one"/>
        </p:bldSub>
      </p:bldGraphic>
      <p:bldGraphic spid="10" grpId="0" uiExpand="1">
        <p:bldSub>
          <a:bldDgm bld="one"/>
        </p:bldSub>
      </p:bldGraphic>
      <p:bldP spid="11" grpId="0"/>
      <p:bldP spid="1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D1833687-3876-46E4-820F-168F92C92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Deployment becomes very complex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D3E3D7-47FA-4C22-B0D8-79A3B448FB33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19B51A1E-902D-48AF-9020-955120F399B6}" type="slidenum">
              <a:rPr lang="en-US" noProof="0" smtClean="0"/>
              <a:pPr>
                <a:spcAft>
                  <a:spcPts val="600"/>
                </a:spcAft>
              </a:pPr>
              <a:t>8</a:t>
            </a:fld>
            <a:endParaRPr lang="en-US" noProof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240581C-E7E6-4022-9AB6-B549FBFB7110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2"/>
          <a:stretch>
            <a:fillRect/>
          </a:stretch>
        </p:blipFill>
        <p:spPr>
          <a:xfrm>
            <a:off x="2188364" y="1560497"/>
            <a:ext cx="7815272" cy="4395787"/>
          </a:xfrm>
          <a:prstGeom prst="rect">
            <a:avLst/>
          </a:prstGeom>
          <a:noFill/>
        </p:spPr>
      </p:pic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0B48C83A-D6D0-4509-97B9-7B6438BE15F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47269307"/>
              </p:ext>
            </p:extLst>
          </p:nvPr>
        </p:nvGraphicFramePr>
        <p:xfrm>
          <a:off x="-2143761" y="1560497"/>
          <a:ext cx="6474437" cy="47122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13" name="Diagram 12">
            <a:extLst>
              <a:ext uri="{FF2B5EF4-FFF2-40B4-BE49-F238E27FC236}">
                <a16:creationId xmlns:a16="http://schemas.microsoft.com/office/drawing/2014/main" id="{88D2E569-EDEC-43CE-A3F3-E2E54C0F0DC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44608425"/>
              </p:ext>
            </p:extLst>
          </p:nvPr>
        </p:nvGraphicFramePr>
        <p:xfrm>
          <a:off x="7861325" y="1560497"/>
          <a:ext cx="6474437" cy="47122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23545752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8B3E906-49DC-4F78-B56A-2ED8552652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The matrix from hell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2BB98C-CE70-4754-9EF4-7A89E9E43B0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9</a:t>
            </a:fld>
            <a:endParaRPr lang="en-US" noProof="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6457078-926B-404C-9211-792842C6CF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67" t="16297" r="3467"/>
          <a:stretch/>
        </p:blipFill>
        <p:spPr>
          <a:xfrm>
            <a:off x="432000" y="937031"/>
            <a:ext cx="11328000" cy="574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4097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29">
      <a:dk1>
        <a:sysClr val="windowText" lastClr="000000"/>
      </a:dk1>
      <a:lt1>
        <a:srgbClr val="FFFFFF"/>
      </a:lt1>
      <a:dk2>
        <a:srgbClr val="3F3F3F"/>
      </a:dk2>
      <a:lt2>
        <a:srgbClr val="F2F2F2"/>
      </a:lt2>
      <a:accent1>
        <a:srgbClr val="25C6E3"/>
      </a:accent1>
      <a:accent2>
        <a:srgbClr val="E80554"/>
      </a:accent2>
      <a:accent3>
        <a:srgbClr val="A9E26F"/>
      </a:accent3>
      <a:accent4>
        <a:srgbClr val="EAD000"/>
      </a:accent4>
      <a:accent5>
        <a:srgbClr val="1A0F49"/>
      </a:accent5>
      <a:accent6>
        <a:srgbClr val="FF4A01"/>
      </a:accent6>
      <a:hlink>
        <a:srgbClr val="25C6E3"/>
      </a:hlink>
      <a:folHlink>
        <a:srgbClr val="25C6E3"/>
      </a:folHlink>
    </a:clrScheme>
    <a:fontScheme name="Custom 147">
      <a:majorFont>
        <a:latin typeface="Corbel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F16411253_Geometric presentation_AAS_v3" id="{5F394A36-244E-477B-9B00-631A6705923C}" vid="{7FC6DB14-D4FF-4031-8ADB-F8536C0C400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ustom 129">
    <a:dk1>
      <a:sysClr val="windowText" lastClr="000000"/>
    </a:dk1>
    <a:lt1>
      <a:srgbClr val="FFFFFF"/>
    </a:lt1>
    <a:dk2>
      <a:srgbClr val="3F3F3F"/>
    </a:dk2>
    <a:lt2>
      <a:srgbClr val="F2F2F2"/>
    </a:lt2>
    <a:accent1>
      <a:srgbClr val="25C6E3"/>
    </a:accent1>
    <a:accent2>
      <a:srgbClr val="E80554"/>
    </a:accent2>
    <a:accent3>
      <a:srgbClr val="A9E26F"/>
    </a:accent3>
    <a:accent4>
      <a:srgbClr val="EAD000"/>
    </a:accent4>
    <a:accent5>
      <a:srgbClr val="1A0F49"/>
    </a:accent5>
    <a:accent6>
      <a:srgbClr val="FF4A01"/>
    </a:accent6>
    <a:hlink>
      <a:srgbClr val="25C6E3"/>
    </a:hlink>
    <a:folHlink>
      <a:srgbClr val="25C6E3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1145</TotalTime>
  <Words>1728</Words>
  <Application>Microsoft Office PowerPoint</Application>
  <PresentationFormat>Widescreen</PresentationFormat>
  <Paragraphs>292</Paragraphs>
  <Slides>41</Slides>
  <Notes>3</Notes>
  <HiddenSlides>2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51" baseType="lpstr">
      <vt:lpstr>-apple-system</vt:lpstr>
      <vt:lpstr>Arial</vt:lpstr>
      <vt:lpstr>Calibri</vt:lpstr>
      <vt:lpstr>Calibri Light</vt:lpstr>
      <vt:lpstr>Corbel</vt:lpstr>
      <vt:lpstr>Corbel (Headings)</vt:lpstr>
      <vt:lpstr>Segoe UI</vt:lpstr>
      <vt:lpstr>Segoe UI Light (Headings)</vt:lpstr>
      <vt:lpstr>Times New Roman</vt:lpstr>
      <vt:lpstr>Office Theme</vt:lpstr>
      <vt:lpstr>Introduction to Containers, Docker,  ACR, and ACI</vt:lpstr>
      <vt:lpstr>Azure Kuwait – Who are we?</vt:lpstr>
      <vt:lpstr>Azure Kuwait – What has been achieved so far?</vt:lpstr>
      <vt:lpstr>Tariq Abubaker</vt:lpstr>
      <vt:lpstr>PowerPoint Presentation</vt:lpstr>
      <vt:lpstr>PowerPoint Presentation</vt:lpstr>
      <vt:lpstr>The software industry has changed</vt:lpstr>
      <vt:lpstr>Deployment becomes very complex</vt:lpstr>
      <vt:lpstr>The matrix from hell</vt:lpstr>
      <vt:lpstr>Cargo transport pre-1960</vt:lpstr>
      <vt:lpstr>Also a matrix from hell</vt:lpstr>
      <vt:lpstr>Solution: Intermodal shipping container</vt:lpstr>
      <vt:lpstr>A shipping container system for applications</vt:lpstr>
      <vt:lpstr>Eliminate the matrix from hell</vt:lpstr>
      <vt:lpstr>What is a Container?</vt:lpstr>
      <vt:lpstr>The Evolution of Container Technology</vt:lpstr>
      <vt:lpstr>What is Docker?</vt:lpstr>
      <vt:lpstr>What is Docker?</vt:lpstr>
      <vt:lpstr>Docker Containers vs. VMs</vt:lpstr>
      <vt:lpstr>Docker Containers vs. VMs</vt:lpstr>
      <vt:lpstr>Docker Vocabulary</vt:lpstr>
      <vt:lpstr>Docker Basic Commands - Images</vt:lpstr>
      <vt:lpstr>Docker Basic Commands - Images</vt:lpstr>
      <vt:lpstr>Docker Basic Commands - Containers</vt:lpstr>
      <vt:lpstr>Docker Basic Commands - Containers</vt:lpstr>
      <vt:lpstr>Demo</vt:lpstr>
      <vt:lpstr>Demos</vt:lpstr>
      <vt:lpstr>Create your Docker image</vt:lpstr>
      <vt:lpstr>What is a Dockerfile?</vt:lpstr>
      <vt:lpstr>Dockerfile Example</vt:lpstr>
      <vt:lpstr>Build Dockerfile</vt:lpstr>
      <vt:lpstr>Demo</vt:lpstr>
      <vt:lpstr>What is Azure Container Registry (ACR)?</vt:lpstr>
      <vt:lpstr>What is Azure Container Instances (ACI)?</vt:lpstr>
      <vt:lpstr>Tag your images with different tags &amp; repositories</vt:lpstr>
      <vt:lpstr>Demo</vt:lpstr>
      <vt:lpstr>Contact Us</vt:lpstr>
      <vt:lpstr>PowerPoint Presentation</vt:lpstr>
      <vt:lpstr>PowerPoint Presentation</vt:lpstr>
      <vt:lpstr>Resources</vt:lpstr>
      <vt:lpstr>Q&amp;A  Thank 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Containers, Docker,  ACR, and ACI</dc:title>
  <dc:creator>Tareq</dc:creator>
  <cp:lastModifiedBy>Tariq Ziad Abu Baker</cp:lastModifiedBy>
  <cp:revision>1</cp:revision>
  <dcterms:created xsi:type="dcterms:W3CDTF">2020-06-20T15:12:49Z</dcterms:created>
  <dcterms:modified xsi:type="dcterms:W3CDTF">2020-06-25T22:06:11Z</dcterms:modified>
</cp:coreProperties>
</file>